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sldIdLst>
    <p:sldId id="256" r:id="rId2"/>
    <p:sldId id="449" r:id="rId3"/>
    <p:sldId id="455" r:id="rId4"/>
    <p:sldId id="503" r:id="rId5"/>
    <p:sldId id="473" r:id="rId6"/>
    <p:sldId id="575" r:id="rId7"/>
    <p:sldId id="451" r:id="rId8"/>
    <p:sldId id="545" r:id="rId9"/>
    <p:sldId id="458" r:id="rId10"/>
    <p:sldId id="460" r:id="rId11"/>
    <p:sldId id="573" r:id="rId12"/>
    <p:sldId id="574" r:id="rId13"/>
    <p:sldId id="461" r:id="rId14"/>
    <p:sldId id="626" r:id="rId15"/>
    <p:sldId id="550" r:id="rId16"/>
    <p:sldId id="548" r:id="rId17"/>
    <p:sldId id="625" r:id="rId18"/>
    <p:sldId id="577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4" r:id="rId39"/>
    <p:sldId id="579" r:id="rId40"/>
    <p:sldId id="578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  <p:sldId id="595" r:id="rId56"/>
    <p:sldId id="596" r:id="rId57"/>
    <p:sldId id="597" r:id="rId58"/>
    <p:sldId id="598" r:id="rId59"/>
    <p:sldId id="599" r:id="rId60"/>
    <p:sldId id="600" r:id="rId61"/>
    <p:sldId id="601" r:id="rId62"/>
    <p:sldId id="602" r:id="rId63"/>
    <p:sldId id="603" r:id="rId64"/>
    <p:sldId id="604" r:id="rId65"/>
    <p:sldId id="576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94" d="100"/>
          <a:sy n="94" d="100"/>
        </p:scale>
        <p:origin x="20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5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ditor_wa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198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</a:t>
            </a:r>
            <a:r>
              <a:rPr lang="en-US" dirty="0" smtClean="0">
                <a:latin typeface="Arial"/>
                <a:cs typeface="Arial"/>
              </a:rPr>
              <a:t>arguments</a:t>
            </a:r>
          </a:p>
          <a:p>
            <a:pPr marL="457200" indent="-45720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EXAMPLE IT UP IN HERE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duty science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9273654" cy="46618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Work with matrices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undamental scientific computing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Matlab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in Python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2"/>
              </a:rPr>
              <a:t>https://www.scipy.org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2"/>
              </a:rPr>
              <a:t>/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http</a:t>
            </a:r>
            <a:r>
              <a:rPr lang="en-US" dirty="0">
                <a:latin typeface="Monaco" charset="0"/>
                <a:ea typeface="Monaco" charset="0"/>
                <a:cs typeface="Monaco" charset="0"/>
                <a:hlinkClick r:id="rId3"/>
              </a:rPr>
              <a:t>://www.numpy.org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pandas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 structures (R for python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ish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4"/>
              </a:rPr>
              <a:t>https://pandas.pydata.org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4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-learn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Machine learning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http://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scikit-learn.org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2667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useful_functions.py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("/path/to/the/script")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OR:</a:t>
            </a: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08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6" y="3057098"/>
            <a:ext cx="5472234" cy="668741"/>
          </a:xfrm>
        </p:spPr>
        <p:txBody>
          <a:bodyPr>
            <a:normAutofit/>
          </a:bodyPr>
          <a:lstStyle/>
          <a:p>
            <a:r>
              <a:rPr lang="en-US" smtClean="0"/>
              <a:t>breathing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basic regex and then parse some strings and perhaps a fixed-width file</a:t>
            </a:r>
          </a:p>
          <a:p>
            <a:endParaRPr lang="en-US" dirty="0"/>
          </a:p>
          <a:p>
            <a:r>
              <a:rPr lang="en-US" dirty="0" smtClean="0"/>
              <a:t>can port from biostatistics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</a:t>
            </a:r>
            <a:r>
              <a:rPr lang="en-US" sz="3600" smtClean="0"/>
              <a:t>text (file) </a:t>
            </a:r>
            <a:r>
              <a:rPr lang="en-US" sz="3600" dirty="0" smtClean="0"/>
              <a:t>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41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psa</a:t>
            </a:r>
            <a:r>
              <a:rPr lang="en-US" dirty="0" smtClean="0"/>
              <a:t>: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Microsoft Word is not a text editor!!!!!!! I’m so serious!!!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GUI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trike="sngStrike" dirty="0" err="1" smtClean="0"/>
              <a:t>TextEdit</a:t>
            </a:r>
            <a:r>
              <a:rPr lang="en-US" strike="sngStrike" dirty="0" smtClean="0"/>
              <a:t> and Notepad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Textwrangler</a:t>
            </a:r>
            <a:r>
              <a:rPr lang="en-US" dirty="0" smtClean="0"/>
              <a:t>/BBEdit for Macs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Sublime 3 for everyone else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Newer, awesome one called Atom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CLI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Vim/vi,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 (b/c puns)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Editor_war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3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 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01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4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85.341234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10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23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its existence and key functionality </a:t>
            </a:r>
          </a:p>
          <a:p>
            <a:r>
              <a:rPr lang="en-US" dirty="0" smtClean="0"/>
              <a:t>reading/writing sequence files is below, but overly much</a:t>
            </a:r>
          </a:p>
          <a:p>
            <a:endParaRPr lang="en-US" dirty="0"/>
          </a:p>
          <a:p>
            <a:r>
              <a:rPr lang="en-US" dirty="0" smtClean="0"/>
              <a:t>add slides and exercises on fetching data from </a:t>
            </a:r>
            <a:r>
              <a:rPr lang="en-US" dirty="0" err="1" smtClean="0"/>
              <a:t>ncbi</a:t>
            </a:r>
            <a:r>
              <a:rPr lang="en-US" dirty="0" smtClean="0"/>
              <a:t> or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465208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67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337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7729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8885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5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95131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75884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5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45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8047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555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6817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2446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7569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0534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039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8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7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769850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96348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221318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680099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err="1">
                <a:latin typeface="Monaco"/>
                <a:cs typeface="Monaco"/>
              </a:rPr>
              <a:t>sys.argv</a:t>
            </a:r>
            <a:endParaRPr lang="en-US" b="1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1425</TotalTime>
  <Words>1781</Words>
  <Application>Microsoft Macintosh PowerPoint</Application>
  <PresentationFormat>On-screen Show (4:3)</PresentationFormat>
  <Paragraphs>499</Paragraphs>
  <Slides>65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 Black</vt:lpstr>
      <vt:lpstr>Calibri</vt:lpstr>
      <vt:lpstr>Monaco</vt:lpstr>
      <vt:lpstr>Arial</vt:lpstr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looping over files with os.listdir</vt:lpstr>
      <vt:lpstr>the sys module</vt:lpstr>
      <vt:lpstr>using sys.path</vt:lpstr>
      <vt:lpstr>using sys.exit()</vt:lpstr>
      <vt:lpstr>using sys.exit()</vt:lpstr>
      <vt:lpstr>using sys.argv</vt:lpstr>
      <vt:lpstr>Heavy duty science libraries</vt:lpstr>
      <vt:lpstr>creating your own modules</vt:lpstr>
      <vt:lpstr>install external modules</vt:lpstr>
      <vt:lpstr>breathing break</vt:lpstr>
      <vt:lpstr>regular expressions</vt:lpstr>
      <vt:lpstr>Regular expressions </vt:lpstr>
      <vt:lpstr>critical psa: text editors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Group Exercise</vt:lpstr>
      <vt:lpstr>exercise break</vt:lpstr>
      <vt:lpstr>biopython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2799</cp:revision>
  <dcterms:created xsi:type="dcterms:W3CDTF">2015-05-13T18:41:17Z</dcterms:created>
  <dcterms:modified xsi:type="dcterms:W3CDTF">2018-05-18T15:07:46Z</dcterms:modified>
</cp:coreProperties>
</file>