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449" r:id="rId3"/>
    <p:sldId id="455" r:id="rId4"/>
    <p:sldId id="503" r:id="rId5"/>
    <p:sldId id="473" r:id="rId6"/>
    <p:sldId id="575" r:id="rId7"/>
    <p:sldId id="451" r:id="rId8"/>
    <p:sldId id="545" r:id="rId9"/>
    <p:sldId id="458" r:id="rId10"/>
    <p:sldId id="460" r:id="rId11"/>
    <p:sldId id="573" r:id="rId12"/>
    <p:sldId id="574" r:id="rId13"/>
    <p:sldId id="461" r:id="rId14"/>
    <p:sldId id="627" r:id="rId15"/>
    <p:sldId id="631" r:id="rId16"/>
    <p:sldId id="628" r:id="rId17"/>
    <p:sldId id="629" r:id="rId18"/>
    <p:sldId id="632" r:id="rId19"/>
    <p:sldId id="630" r:id="rId20"/>
    <p:sldId id="633" r:id="rId21"/>
    <p:sldId id="635" r:id="rId22"/>
    <p:sldId id="636" r:id="rId23"/>
    <p:sldId id="626" r:id="rId24"/>
    <p:sldId id="550" r:id="rId25"/>
    <p:sldId id="548" r:id="rId26"/>
    <p:sldId id="625" r:id="rId27"/>
    <p:sldId id="605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622" r:id="rId44"/>
    <p:sldId id="623" r:id="rId45"/>
    <p:sldId id="624" r:id="rId46"/>
    <p:sldId id="579" r:id="rId47"/>
    <p:sldId id="581" r:id="rId48"/>
    <p:sldId id="582" r:id="rId49"/>
    <p:sldId id="583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03" r:id="rId70"/>
    <p:sldId id="604" r:id="rId71"/>
    <p:sldId id="576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94" d="100"/>
          <a:sy n="94" d="100"/>
        </p:scale>
        <p:origin x="8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5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198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</a:t>
            </a:r>
            <a:r>
              <a:rPr lang="en-US" dirty="0" smtClean="0">
                <a:latin typeface="Arial"/>
                <a:cs typeface="Arial"/>
              </a:rPr>
              <a:t>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Always read as </a:t>
            </a:r>
            <a:r>
              <a:rPr lang="en-US" b="1" dirty="0" smtClean="0">
                <a:latin typeface="Arial"/>
                <a:cs typeface="Arial"/>
              </a:rPr>
              <a:t>strings</a:t>
            </a:r>
            <a:endParaRPr lang="en-US" dirty="0" smtClean="0">
              <a:latin typeface="Arial"/>
              <a:cs typeface="Arial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39" y="3825595"/>
            <a:ext cx="8932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[0]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name of the script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first command line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[2]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 command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line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32805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simport</a:t>
            </a:r>
            <a:r>
              <a:rPr lang="en-US" sz="2000" dirty="0" smtClean="0">
                <a:latin typeface="Monaco"/>
                <a:cs typeface="Monaco"/>
              </a:rPr>
              <a:t>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</a:t>
            </a:r>
            <a:r>
              <a:rPr lang="en-US" sz="2000" dirty="0" err="1" smtClean="0">
                <a:latin typeface="Monaco"/>
                <a:cs typeface="Monaco"/>
              </a:rPr>
              <a:t>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with an argument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r>
              <a:rPr lang="en-US" sz="2000" dirty="0" smtClean="0">
                <a:latin typeface="Monaco"/>
                <a:cs typeface="Monaco"/>
              </a:rPr>
              <a:t> 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You provided 75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3,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IndexError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list index out of range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97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 </a:t>
            </a:r>
            <a:r>
              <a:rPr lang="en-US" dirty="0" err="1" smtClean="0"/>
              <a:t>fancified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), "Expected an argument"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</a:t>
            </a:r>
            <a:r>
              <a:rPr lang="en-US" sz="2000" dirty="0" err="1" smtClean="0">
                <a:latin typeface="Monaco"/>
                <a:cs typeface="Monaco"/>
              </a:rPr>
              <a:t>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Expected an argument"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752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assert(</a:t>
            </a:r>
            <a:r>
              <a:rPr lang="en-US" sz="2000" dirty="0" err="1">
                <a:latin typeface="Monaco"/>
                <a:cs typeface="Monaco"/>
              </a:rPr>
              <a:t>len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sys.argv</a:t>
            </a:r>
            <a:r>
              <a:rPr lang="en-US" sz="2000" dirty="0">
                <a:latin typeface="Monaco"/>
                <a:cs typeface="Monaco"/>
              </a:rPr>
              <a:t>) == 2), "Expected an argument"</a:t>
            </a: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</a:t>
            </a:r>
            <a:r>
              <a:rPr lang="en-US" sz="2000" dirty="0" err="1" smtClean="0">
                <a:latin typeface="Monaco"/>
                <a:cs typeface="Monaco"/>
              </a:rPr>
              <a:t>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r>
              <a:rPr lang="en-US" sz="2000" dirty="0" smtClean="0">
                <a:latin typeface="Monaco"/>
                <a:cs typeface="Monaco"/>
              </a:rPr>
              <a:t> 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print(value + 25)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cannot concatenate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and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objects</a:t>
            </a:r>
          </a:p>
        </p:txBody>
      </p:sp>
    </p:spTree>
    <p:extLst>
      <p:ext uri="{BB962C8B-B14F-4D97-AF65-F5344CB8AC3E}">
        <p14:creationId xmlns:p14="http://schemas.microsoft.com/office/powerpoint/2010/main" val="7130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script, slightly fancy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"Expected an argument"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</a:t>
            </a:r>
            <a:r>
              <a:rPr lang="en-US" sz="2000" dirty="0" err="1" smtClean="0">
                <a:latin typeface="Monaco"/>
                <a:cs typeface="Monaco"/>
              </a:rPr>
              <a:t>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fancier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</a:t>
            </a:r>
            <a:r>
              <a:rPr lang="en-US" sz="2000" dirty="0" err="1" smtClean="0">
                <a:latin typeface="Monaco"/>
                <a:cs typeface="Monaco"/>
              </a:rPr>
              <a:t>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Fanciest: Try/except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539" y="108239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</a:t>
            </a:r>
            <a:r>
              <a:rPr lang="en-US" sz="2000" dirty="0" err="1" smtClean="0">
                <a:latin typeface="Monaco"/>
                <a:cs typeface="Monaco"/>
              </a:rPr>
              <a:t>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Stephanie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float(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ValueError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could not convert string to float: 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182" y="891327"/>
            <a:ext cx="99219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1900" dirty="0" smtClean="0">
                <a:latin typeface="Monaco"/>
                <a:cs typeface="Monaco"/>
              </a:rPr>
              <a:t>import sys</a:t>
            </a:r>
          </a:p>
          <a:p>
            <a:endParaRPr lang="en-US" sz="1900" dirty="0" smtClean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assert(</a:t>
            </a:r>
            <a:r>
              <a:rPr lang="en-US" sz="1900" dirty="0" err="1" smtClean="0">
                <a:latin typeface="Monaco"/>
                <a:cs typeface="Monaco"/>
              </a:rPr>
              <a:t>len</a:t>
            </a:r>
            <a:r>
              <a:rPr lang="en-US" sz="1900" dirty="0" smtClean="0">
                <a:latin typeface="Monaco"/>
                <a:cs typeface="Monaco"/>
              </a:rPr>
              <a:t>(</a:t>
            </a:r>
            <a:r>
              <a:rPr lang="en-US" sz="1900" dirty="0" err="1" smtClean="0">
                <a:latin typeface="Monaco"/>
                <a:cs typeface="Monaco"/>
              </a:rPr>
              <a:t>sys.argv</a:t>
            </a:r>
            <a:r>
              <a:rPr lang="en-US" sz="1900" dirty="0" smtClean="0">
                <a:latin typeface="Monaco"/>
                <a:cs typeface="Monaco"/>
              </a:rPr>
              <a:t>) == 2), "Usage: python </a:t>
            </a:r>
            <a:r>
              <a:rPr lang="en-US" sz="1900" dirty="0" err="1" smtClean="0">
                <a:latin typeface="Monaco"/>
                <a:cs typeface="Monaco"/>
              </a:rPr>
              <a:t>myscript</a:t>
            </a:r>
            <a:r>
              <a:rPr lang="en-US" sz="1900" dirty="0" smtClean="0">
                <a:latin typeface="Monaco"/>
                <a:cs typeface="Monaco"/>
              </a:rPr>
              <a:t> &lt;value&gt;"</a:t>
            </a:r>
            <a:endParaRPr lang="en-US" sz="1900" dirty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value = </a:t>
            </a:r>
            <a:r>
              <a:rPr lang="en-US" sz="1900" dirty="0" err="1" smtClean="0">
                <a:latin typeface="Monaco"/>
                <a:cs typeface="Monaco"/>
              </a:rPr>
              <a:t>sys.</a:t>
            </a:r>
            <a:r>
              <a:rPr lang="en-US" sz="1900" dirty="0" err="1" smtClean="0">
                <a:latin typeface="Monaco"/>
                <a:cs typeface="Monaco"/>
              </a:rPr>
              <a:t>argv</a:t>
            </a:r>
            <a:r>
              <a:rPr lang="en-US" sz="1900" dirty="0" smtClean="0">
                <a:latin typeface="Monaco"/>
                <a:cs typeface="Monaco"/>
              </a:rPr>
              <a:t>[1]</a:t>
            </a:r>
            <a:endParaRPr lang="en-US" sz="19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sz="1900" dirty="0">
                <a:latin typeface="Monaco"/>
                <a:cs typeface="Monaco"/>
              </a:rPr>
              <a:t>	</a:t>
            </a:r>
            <a:r>
              <a:rPr lang="en-US" sz="1900" dirty="0" smtClean="0">
                <a:latin typeface="Monaco"/>
                <a:cs typeface="Monaco"/>
              </a:rPr>
              <a:t>value = float(value)</a:t>
            </a: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</a:p>
          <a:p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raise </a:t>
            </a:r>
            <a:r>
              <a:rPr lang="en-US" sz="1900" dirty="0" err="1" smtClean="0">
                <a:solidFill>
                  <a:schemeClr val="accent5"/>
                </a:solidFill>
                <a:latin typeface="Monaco"/>
                <a:cs typeface="Monaco"/>
              </a:rPr>
              <a:t>AssertionError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("Couldn't make the input a float!")</a:t>
            </a:r>
            <a:endParaRPr lang="en-US" sz="1900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19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9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75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19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Stephanie</a:t>
            </a:r>
            <a:endParaRPr lang="en-US" sz="19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Couldn't make the input a float!"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742" y="1672967"/>
            <a:ext cx="85067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Attempt code which might raise an error</a:t>
            </a:r>
            <a:endParaRPr lang="en-US" b="1" dirty="0" smtClean="0">
              <a:solidFill>
                <a:srgbClr val="AB2495"/>
              </a:solidFill>
              <a:latin typeface="Monaco"/>
              <a:cs typeface="Monaco"/>
            </a:endParaRP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Code to run if an error of any kind occurred</a:t>
            </a:r>
            <a:endParaRPr lang="en-US" b="1" dirty="0" smtClean="0">
              <a:solidFill>
                <a:srgbClr val="32A6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14794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51732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1732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14794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985" y="1672967"/>
            <a:ext cx="80973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Attempt code which might raise an error</a:t>
            </a:r>
            <a:endParaRPr lang="en-US" b="1" dirty="0" smtClean="0">
              <a:solidFill>
                <a:srgbClr val="AB2495"/>
              </a:solidFill>
              <a:latin typeface="Monaco"/>
              <a:cs typeface="Monaco"/>
            </a:endParaRP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 smtClean="0">
                <a:latin typeface="Monaco"/>
                <a:cs typeface="Monaco"/>
              </a:rPr>
              <a:t>: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Run only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if a Type Error *Specifically* occurred</a:t>
            </a:r>
            <a:endParaRPr lang="en-US" b="1" dirty="0" smtClean="0">
              <a:solidFill>
                <a:srgbClr val="32A6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83036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19974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9974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83036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science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9273654" cy="46618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Work with matrices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undamental scientific computing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Matlab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in Python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2"/>
              </a:rPr>
              <a:t>https://www.scipy.org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2"/>
              </a:rPr>
              <a:t>/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http</a:t>
            </a:r>
            <a:r>
              <a:rPr lang="en-US" dirty="0">
                <a:latin typeface="Monaco" charset="0"/>
                <a:ea typeface="Monaco" charset="0"/>
                <a:cs typeface="Monaco" charset="0"/>
                <a:hlinkClick r:id="rId3"/>
              </a:rPr>
              <a:t>://www.numpy.org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pandas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 structures (R for python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ish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4"/>
              </a:rPr>
              <a:t>https://pandas.pydata.org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4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-learn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Machine learning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http://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scikit-learn.org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2667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useful_functions.py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("/path/to/the/script")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OR:</a:t>
            </a: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0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6" y="3057098"/>
            <a:ext cx="5472234" cy="668741"/>
          </a:xfrm>
        </p:spPr>
        <p:txBody>
          <a:bodyPr>
            <a:normAutofit/>
          </a:bodyPr>
          <a:lstStyle/>
          <a:p>
            <a:r>
              <a:rPr lang="en-US" smtClean="0"/>
              <a:t>breathing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41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10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67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33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7729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8885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5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95131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75884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809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5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45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8047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8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555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6817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2446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756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0534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03906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7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76985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963483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2213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68009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err="1">
                <a:latin typeface="Monaco"/>
                <a:cs typeface="Monaco"/>
              </a:rPr>
              <a:t>sys.argv</a:t>
            </a:r>
            <a:endParaRPr lang="en-US" b="1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1442</TotalTime>
  <Words>2011</Words>
  <Application>Microsoft Macintosh PowerPoint</Application>
  <PresentationFormat>On-screen Show (4:3)</PresentationFormat>
  <Paragraphs>629</Paragraphs>
  <Slides>71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 Black</vt:lpstr>
      <vt:lpstr>Calibri</vt:lpstr>
      <vt:lpstr>Monaco</vt:lpstr>
      <vt:lpstr>Arial</vt:lpstr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looping over files with os.listdir</vt:lpstr>
      <vt:lpstr>the sys module</vt:lpstr>
      <vt:lpstr>using sys.path</vt:lpstr>
      <vt:lpstr>using sys.exit()</vt:lpstr>
      <vt:lpstr>using sys.exit()</vt:lpstr>
      <vt:lpstr>using sys.argv</vt:lpstr>
      <vt:lpstr>sys.argv script </vt:lpstr>
      <vt:lpstr>sys.argv script fancified</vt:lpstr>
      <vt:lpstr>sys.argv script</vt:lpstr>
      <vt:lpstr>sys.argv script, slightly fancy</vt:lpstr>
      <vt:lpstr>A bit fancier</vt:lpstr>
      <vt:lpstr>Fanciest: Try/except </vt:lpstr>
      <vt:lpstr>PowerPoint Presentation</vt:lpstr>
      <vt:lpstr>Try/except, more generally</vt:lpstr>
      <vt:lpstr>Try/except, more generally</vt:lpstr>
      <vt:lpstr>Heavy duty science libraries</vt:lpstr>
      <vt:lpstr>creating your own modules</vt:lpstr>
      <vt:lpstr>install external modules</vt:lpstr>
      <vt:lpstr>breathing break</vt:lpstr>
      <vt:lpstr>Regular expressions 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Group Exercise</vt:lpstr>
      <vt:lpstr>exercise break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2830</cp:revision>
  <dcterms:created xsi:type="dcterms:W3CDTF">2015-05-13T18:41:17Z</dcterms:created>
  <dcterms:modified xsi:type="dcterms:W3CDTF">2018-05-19T21:03:55Z</dcterms:modified>
</cp:coreProperties>
</file>