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468" r:id="rId3"/>
    <p:sldId id="476" r:id="rId4"/>
    <p:sldId id="491" r:id="rId5"/>
    <p:sldId id="505" r:id="rId6"/>
    <p:sldId id="506" r:id="rId7"/>
    <p:sldId id="521" r:id="rId8"/>
    <p:sldId id="522" r:id="rId9"/>
    <p:sldId id="507" r:id="rId10"/>
    <p:sldId id="508" r:id="rId11"/>
    <p:sldId id="471" r:id="rId12"/>
    <p:sldId id="493" r:id="rId13"/>
    <p:sldId id="511" r:id="rId14"/>
    <p:sldId id="513" r:id="rId15"/>
    <p:sldId id="517" r:id="rId16"/>
    <p:sldId id="514" r:id="rId17"/>
    <p:sldId id="515" r:id="rId18"/>
    <p:sldId id="518" r:id="rId19"/>
    <p:sldId id="475" r:id="rId20"/>
    <p:sldId id="523" r:id="rId21"/>
    <p:sldId id="478" r:id="rId22"/>
    <p:sldId id="520" r:id="rId23"/>
    <p:sldId id="519" r:id="rId24"/>
    <p:sldId id="483" r:id="rId25"/>
    <p:sldId id="4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464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() demo!!!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python.org/DIST/docs/tutorial/Tutorial.html" TargetMode="External"/><Relationship Id="rId3" Type="http://schemas.openxmlformats.org/officeDocument/2006/relationships/hyperlink" Target="http://biopython.org/wiki/Bio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</a:t>
            </a:r>
            <a:r>
              <a:rPr lang="en-US" sz="6600" dirty="0" err="1" smtClean="0"/>
              <a:t>Biopython</a:t>
            </a:r>
            <a:r>
              <a:rPr lang="en-US" sz="6600" dirty="0" smtClean="0"/>
              <a:t> supplement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</a:t>
            </a:r>
            <a:r>
              <a:rPr lang="en-US" dirty="0" smtClean="0"/>
              <a:t> objects are *not* strings!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186084"/>
            <a:ext cx="8662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Seq</a:t>
            </a:r>
            <a:r>
              <a:rPr lang="en-US" sz="2200" dirty="0" smtClean="0">
                <a:latin typeface="Monaco"/>
                <a:cs typeface="Monaco"/>
              </a:rPr>
              <a:t>("ACTAGACAA")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# </a:t>
            </a:r>
            <a:r>
              <a:rPr lang="en-US" sz="2200" dirty="0" smtClean="0">
                <a:latin typeface="Monaco"/>
                <a:cs typeface="Monaco"/>
              </a:rPr>
              <a:t>Can re</a:t>
            </a:r>
            <a:r>
              <a:rPr lang="en-US" sz="2200" dirty="0">
                <a:latin typeface="Monaco"/>
                <a:cs typeface="Monaco"/>
              </a:rPr>
              <a:t>-cast to a string, as needed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my_string_seq</a:t>
            </a:r>
            <a:r>
              <a:rPr lang="en-US" sz="2200" dirty="0" smtClean="0">
                <a:latin typeface="Monaco"/>
                <a:cs typeface="Monaco"/>
              </a:rPr>
              <a:t> = </a:t>
            </a:r>
            <a:r>
              <a:rPr lang="en-US" sz="2200" dirty="0" err="1" smtClean="0">
                <a:latin typeface="Monaco"/>
                <a:cs typeface="Monaco"/>
              </a:rPr>
              <a:t>str</a:t>
            </a:r>
            <a:r>
              <a:rPr lang="en-US" sz="2200" dirty="0" smtClean="0">
                <a:latin typeface="Monaco"/>
                <a:cs typeface="Monaco"/>
              </a:rPr>
              <a:t>(</a:t>
            </a:r>
            <a:r>
              <a:rPr lang="en-US" sz="2200" dirty="0" err="1" smtClean="0">
                <a:latin typeface="Monaco"/>
                <a:cs typeface="Monaco"/>
              </a:rPr>
              <a:t>my_seq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3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8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input/output </a:t>
            </a:r>
            <a:r>
              <a:rPr lang="en-US" dirty="0" err="1" smtClean="0"/>
              <a:t>BioPython</a:t>
            </a:r>
            <a:r>
              <a:rPr lang="en-US" dirty="0" smtClean="0"/>
              <a:t> modules: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SeqIO</a:t>
            </a:r>
            <a:r>
              <a:rPr lang="en-US" dirty="0" smtClean="0"/>
              <a:t> for sequence files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AlignIO</a:t>
            </a:r>
            <a:r>
              <a:rPr lang="en-US" dirty="0" smtClean="0"/>
              <a:t> for multiple sequence alignment files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main functions for reading: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.read() </a:t>
            </a:r>
            <a:r>
              <a:rPr lang="en-US" dirty="0" smtClean="0"/>
              <a:t>if file has </a:t>
            </a:r>
            <a:r>
              <a:rPr lang="en-US" i="1" u="sng" dirty="0" smtClean="0"/>
              <a:t>one</a:t>
            </a:r>
            <a:r>
              <a:rPr lang="en-US" dirty="0" smtClean="0"/>
              <a:t> sequence/alignment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.parse() </a:t>
            </a:r>
            <a:r>
              <a:rPr lang="en-US" dirty="0" smtClean="0"/>
              <a:t>if file has </a:t>
            </a:r>
            <a:r>
              <a:rPr lang="en-US" i="1" u="sng" dirty="0" smtClean="0"/>
              <a:t>multiple</a:t>
            </a:r>
            <a:r>
              <a:rPr lang="en-US" dirty="0" smtClean="0"/>
              <a:t> sequences/alignments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i/o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.read() and .parse() take 2 </a:t>
            </a:r>
            <a:r>
              <a:rPr lang="en-US" sz="2000" smtClean="0">
                <a:latin typeface="Monaco"/>
                <a:cs typeface="Monaco"/>
              </a:rPr>
              <a:t>arguments: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&lt;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r>
              <a:rPr lang="en-US" sz="2000" dirty="0" smtClean="0">
                <a:latin typeface="Monaco"/>
                <a:cs typeface="Monaco"/>
              </a:rPr>
              <a:t>&gt;.&lt;read/parse&gt;("filename", "format")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4851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1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5878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from Bio import </a:t>
            </a:r>
            <a:r>
              <a:rPr lang="en-US" sz="2000" dirty="0" err="1">
                <a:latin typeface="Monaco"/>
                <a:cs typeface="Monaco"/>
              </a:rPr>
              <a:t>AlignIO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alignment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AlignIO.read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aln.phy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We can loop over records!</a:t>
            </a:r>
          </a:p>
          <a:p>
            <a:r>
              <a:rPr lang="en-US" sz="2000" dirty="0" smtClean="0">
                <a:latin typeface="Monaco"/>
                <a:cs typeface="Monaco"/>
              </a:rPr>
              <a:t>for record in </a:t>
            </a:r>
            <a:r>
              <a:rPr lang="en-US" sz="2000" dirty="0" err="1" smtClean="0">
                <a:latin typeface="Monaco"/>
                <a:cs typeface="Monaco"/>
              </a:rPr>
              <a:t>alignment_records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record.id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</a:t>
            </a:r>
            <a:r>
              <a:rPr lang="en-US" sz="2000" dirty="0" err="1" smtClean="0">
                <a:latin typeface="Monaco"/>
                <a:cs typeface="Monaco"/>
              </a:rPr>
              <a:t>record.seq</a:t>
            </a:r>
            <a:r>
              <a:rPr lang="en-US" sz="2000" dirty="0" smtClean="0">
                <a:latin typeface="Monaco"/>
                <a:cs typeface="Monaco"/>
              </a:rPr>
              <a:t> # Consider re-casting to </a:t>
            </a:r>
            <a:r>
              <a:rPr lang="en-US" sz="2000" dirty="0" err="1" smtClean="0">
                <a:latin typeface="Monaco"/>
                <a:cs typeface="Monaco"/>
              </a:rPr>
              <a:t>str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229223"/>
            <a:ext cx="882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Remember: import the </a:t>
            </a:r>
            <a:r>
              <a:rPr lang="en-US" sz="2200" dirty="0" err="1" smtClean="0">
                <a:solidFill>
                  <a:srgbClr val="DC5924"/>
                </a:solidFill>
              </a:rPr>
              <a:t>Seq</a:t>
            </a:r>
            <a:r>
              <a:rPr lang="en-US" sz="2200" dirty="0" smtClean="0">
                <a:solidFill>
                  <a:srgbClr val="DC5924"/>
                </a:solidFill>
              </a:rPr>
              <a:t>, </a:t>
            </a:r>
            <a:r>
              <a:rPr lang="en-US" sz="2200" dirty="0" err="1" smtClean="0">
                <a:solidFill>
                  <a:srgbClr val="DC5924"/>
                </a:solidFill>
              </a:rPr>
              <a:t>SeqRecord</a:t>
            </a:r>
            <a:r>
              <a:rPr lang="en-US" sz="2200" dirty="0" smtClean="0">
                <a:solidFill>
                  <a:srgbClr val="DC5924"/>
                </a:solidFill>
              </a:rPr>
              <a:t> modules to manipulate these!</a:t>
            </a:r>
            <a:endParaRPr lang="en-US" sz="22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5570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0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/>
              <a:t> </a:t>
            </a:r>
            <a:r>
              <a:rPr lang="en-US" dirty="0" smtClean="0"/>
              <a:t>reads files as </a:t>
            </a:r>
            <a:r>
              <a:rPr lang="en-US" dirty="0" err="1" smtClean="0"/>
              <a:t>seqrecord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" y="1748616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Read in an file with many unaligned sequences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seq_records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smtClean="0">
                <a:solidFill>
                  <a:schemeClr val="accent5"/>
                </a:solidFill>
                <a:latin typeface="Monaco"/>
                <a:cs typeface="Monaco"/>
              </a:rPr>
              <a:t>list(</a:t>
            </a:r>
            <a:r>
              <a:rPr lang="en-US" sz="2000" smtClean="0">
                <a:latin typeface="Monaco"/>
                <a:cs typeface="Monaco"/>
              </a:rPr>
              <a:t>SeqIO.read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seqs.fasta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smtClean="0">
                <a:latin typeface="Monaco"/>
                <a:cs typeface="Monaco"/>
              </a:rPr>
              <a:t>")</a:t>
            </a:r>
            <a:r>
              <a:rPr lang="en-US" sz="200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endParaRPr lang="en-US" sz="200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Again, loop</a:t>
            </a:r>
          </a:p>
          <a:p>
            <a:r>
              <a:rPr lang="en-US" sz="2000" smtClean="0">
                <a:latin typeface="Monaco"/>
                <a:cs typeface="Monaco"/>
              </a:rPr>
              <a:t>for rec in seq_records:</a:t>
            </a:r>
          </a:p>
          <a:p>
            <a:r>
              <a:rPr lang="en-US" sz="200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commands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145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46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Easily convert between sequence file formats with </a:t>
            </a:r>
            <a:r>
              <a:rPr lang="en-US" dirty="0" smtClean="0">
                <a:latin typeface="Monaco"/>
                <a:cs typeface="Monaco"/>
              </a:rPr>
              <a:t>.convert()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92" y="3103306"/>
            <a:ext cx="89485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AlignIO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Input file is FASTA, but we want PHYLIP!</a:t>
            </a:r>
          </a:p>
          <a:p>
            <a:r>
              <a:rPr lang="en-US" sz="2000" dirty="0" smtClean="0">
                <a:latin typeface="Monaco"/>
                <a:cs typeface="Monaco"/>
              </a:rPr>
              <a:t>#</a:t>
            </a:r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(&lt;</a:t>
            </a:r>
            <a:r>
              <a:rPr lang="en-US" sz="2000" dirty="0" err="1" smtClean="0">
                <a:latin typeface="Monaco"/>
                <a:cs typeface="Monaco"/>
              </a:rPr>
              <a:t>infile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informat</a:t>
            </a:r>
            <a:r>
              <a:rPr lang="en-US" sz="2000" dirty="0" smtClean="0">
                <a:latin typeface="Monaco"/>
                <a:cs typeface="Monaco"/>
              </a:rPr>
              <a:t>&gt;, &lt;</a:t>
            </a:r>
            <a:r>
              <a:rPr lang="en-US" sz="2000" dirty="0" err="1" smtClean="0">
                <a:latin typeface="Monaco"/>
                <a:cs typeface="Monaco"/>
              </a:rPr>
              <a:t>outfile</a:t>
            </a:r>
            <a:r>
              <a:rPr lang="en-US" sz="2000" dirty="0" smtClean="0">
                <a:latin typeface="Monaco"/>
                <a:cs typeface="Monaco"/>
              </a:rPr>
              <a:t>&gt;, </a:t>
            </a:r>
            <a:r>
              <a:rPr lang="en-US" sz="2000" dirty="0" err="1" smtClean="0">
                <a:latin typeface="Monaco"/>
                <a:cs typeface="Monaco"/>
              </a:rPr>
              <a:t>outformat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AlignIO.convert</a:t>
            </a:r>
            <a:r>
              <a:rPr lang="en-US" sz="2000" dirty="0" smtClean="0">
                <a:latin typeface="Monaco"/>
                <a:cs typeface="Monaco"/>
              </a:rPr>
              <a:t>("</a:t>
            </a:r>
            <a:r>
              <a:rPr lang="en-US" sz="2000" dirty="0" err="1" smtClean="0">
                <a:latin typeface="Monaco"/>
                <a:cs typeface="Monaco"/>
              </a:rPr>
              <a:t>in.fasta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out.phy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phylip</a:t>
            </a:r>
            <a:r>
              <a:rPr lang="en-US" sz="2000" dirty="0" smtClean="0">
                <a:latin typeface="Monaco"/>
                <a:cs typeface="Monaco"/>
              </a:rPr>
              <a:t>")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195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endParaRPr lang="en-US" dirty="0" smtClean="0"/>
          </a:p>
          <a:p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0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8403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.write() </a:t>
            </a:r>
            <a:r>
              <a:rPr lang="en-US" dirty="0" smtClean="0"/>
              <a:t>method to write  </a:t>
            </a:r>
            <a:r>
              <a:rPr lang="en-US" dirty="0" err="1" smtClean="0">
                <a:latin typeface="Monaco"/>
                <a:cs typeface="Monaco"/>
              </a:rPr>
              <a:t>SeqRecord</a:t>
            </a:r>
            <a:r>
              <a:rPr lang="en-US" dirty="0" smtClean="0"/>
              <a:t> object(s) to </a:t>
            </a:r>
            <a:r>
              <a:rPr lang="en-US" smtClean="0"/>
              <a:t>a file</a:t>
            </a:r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mtClean="0"/>
              <a:t>For various reasons, just use </a:t>
            </a:r>
            <a:r>
              <a:rPr lang="en-US" smtClean="0">
                <a:latin typeface="Monaco"/>
                <a:cs typeface="Monaco"/>
              </a:rPr>
              <a:t>SeqIO</a:t>
            </a:r>
            <a:r>
              <a:rPr lang="en-US" smtClean="0"/>
              <a:t> for writing</a:t>
            </a:r>
            <a:endParaRPr lang="en-US" dirty="0" smtClean="0"/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894" y="3103306"/>
            <a:ext cx="7658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Bio </a:t>
            </a:r>
            <a:r>
              <a:rPr lang="en-US" sz="2000" smtClean="0">
                <a:latin typeface="Monaco"/>
                <a:cs typeface="Monaco"/>
              </a:rPr>
              <a:t>import 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>
                <a:latin typeface="Monaco"/>
                <a:cs typeface="Monaco"/>
              </a:rPr>
              <a:t>(&lt;</a:t>
            </a:r>
            <a:r>
              <a:rPr lang="en-US" sz="2000" smtClean="0">
                <a:latin typeface="Monaco"/>
                <a:cs typeface="Monaco"/>
              </a:rPr>
              <a:t>record(s)&gt;</a:t>
            </a:r>
            <a:r>
              <a:rPr lang="en-US" sz="2000">
                <a:latin typeface="Monaco"/>
                <a:cs typeface="Monaco"/>
              </a:rPr>
              <a:t>, &lt;outfile&gt;, &lt;outformat&gt;)</a:t>
            </a:r>
          </a:p>
          <a:p>
            <a:endParaRPr lang="en-US" sz="200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4913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A single sequence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449" y="1889751"/>
            <a:ext cx="866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("ACGTC")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my_id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Write it to a file</a:t>
            </a:r>
          </a:p>
          <a:p>
            <a:r>
              <a:rPr lang="en-US" sz="2000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2632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multiple sequences to a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939" y="858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449" y="1932084"/>
            <a:ext cx="8662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Bio.SecRecord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Bio import </a:t>
            </a:r>
            <a:r>
              <a:rPr lang="en-US" sz="2000" dirty="0" err="1" smtClean="0">
                <a:latin typeface="Monaco"/>
                <a:cs typeface="Monaco"/>
              </a:rPr>
              <a:t>SeqIO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# Save lots of SeqRecord objects in a list!</a:t>
            </a:r>
          </a:p>
          <a:p>
            <a:r>
              <a:rPr lang="en-US" sz="2000" smtClean="0">
                <a:latin typeface="Monaco"/>
                <a:cs typeface="Monaco"/>
              </a:rPr>
              <a:t>recs </a:t>
            </a:r>
            <a:r>
              <a:rPr lang="en-US" sz="2000" dirty="0" smtClean="0">
                <a:latin typeface="Monaco"/>
                <a:cs typeface="Monaco"/>
              </a:rPr>
              <a:t>= []</a:t>
            </a:r>
          </a:p>
          <a:p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range(10):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(&lt;some sequence&gt;)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seq_object</a:t>
            </a:r>
            <a:r>
              <a:rPr lang="en-US" sz="2000" dirty="0" smtClean="0">
                <a:latin typeface="Monaco"/>
                <a:cs typeface="Monaco"/>
              </a:rPr>
              <a:t>, id = &lt;</a:t>
            </a:r>
            <a:r>
              <a:rPr lang="en-US" sz="2000" dirty="0" err="1" smtClean="0">
                <a:latin typeface="Monaco"/>
                <a:cs typeface="Monaco"/>
              </a:rPr>
              <a:t>some_id</a:t>
            </a:r>
            <a:r>
              <a:rPr lang="en-US" sz="2000" dirty="0" smtClean="0">
                <a:latin typeface="Monaco"/>
                <a:cs typeface="Monaco"/>
              </a:rPr>
              <a:t>&gt;)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recs.append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seq_record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SeqIO.write</a:t>
            </a:r>
            <a:r>
              <a:rPr lang="en-US" sz="2000" dirty="0" smtClean="0">
                <a:latin typeface="Monaco"/>
                <a:cs typeface="Monaco"/>
              </a:rPr>
              <a:t>(recs,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err="1">
                <a:latin typeface="Monaco"/>
                <a:cs typeface="Monaco"/>
              </a:rPr>
              <a:t>outfile.fasta</a:t>
            </a:r>
            <a:r>
              <a:rPr lang="en-US" sz="2000" dirty="0" smtClean="0">
                <a:latin typeface="Monaco"/>
                <a:cs typeface="Monaco"/>
              </a:rPr>
              <a:t>", "</a:t>
            </a:r>
            <a:r>
              <a:rPr lang="en-US" sz="2000" dirty="0" err="1" smtClean="0">
                <a:latin typeface="Monaco"/>
                <a:cs typeface="Monaco"/>
              </a:rPr>
              <a:t>fasta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859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is a standard bioinformatics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Convenient </a:t>
            </a:r>
            <a:r>
              <a:rPr lang="en-US" dirty="0" smtClean="0"/>
              <a:t>for </a:t>
            </a:r>
            <a:r>
              <a:rPr lang="en-US" dirty="0"/>
              <a:t>parsing and manipulating sequence data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Epic tutorial linked on the course website: 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http</a:t>
            </a:r>
            <a:r>
              <a:rPr lang="en-US" sz="1800" dirty="0">
                <a:latin typeface="Monaco"/>
                <a:cs typeface="Monaco"/>
                <a:hlinkClick r:id="rId2"/>
              </a:rPr>
              <a:t>://biopython.org/DIST/docs/tutorial/</a:t>
            </a:r>
            <a:r>
              <a:rPr lang="en-US" sz="1800" dirty="0" smtClean="0">
                <a:latin typeface="Monaco"/>
                <a:cs typeface="Monaco"/>
                <a:hlinkClick r:id="rId2"/>
              </a:rPr>
              <a:t>Tutorial.html</a:t>
            </a: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sz="180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And this wiki:  </a:t>
            </a:r>
            <a:r>
              <a:rPr lang="en-US" sz="1800" dirty="0" smtClean="0">
                <a:latin typeface="Monaco"/>
                <a:cs typeface="Monaco"/>
                <a:hlinkClick r:id="rId3"/>
              </a:rPr>
              <a:t>http</a:t>
            </a:r>
            <a:r>
              <a:rPr lang="en-US" sz="1800" dirty="0">
                <a:latin typeface="Monaco"/>
                <a:cs typeface="Monaco"/>
                <a:hlinkClick r:id="rId3"/>
              </a:rPr>
              <a:t>://biopython.org/wiki/Biopython</a:t>
            </a:r>
            <a:endParaRPr lang="en-US" sz="1800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44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Bio.Alphabet</a:t>
            </a:r>
            <a:r>
              <a:rPr lang="en-US" sz="2000" dirty="0" smtClean="0">
                <a:latin typeface="Monaco"/>
                <a:cs typeface="Monaco"/>
              </a:rPr>
              <a:t>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("ACTAGACAA", </a:t>
            </a:r>
            <a:r>
              <a:rPr lang="en-US" sz="2000" err="1" smtClean="0">
                <a:latin typeface="Monaco"/>
                <a:cs typeface="Monaco"/>
              </a:rPr>
              <a:t>IUPACAmbiguousDNA</a:t>
            </a:r>
            <a:r>
              <a:rPr lang="en-US" sz="200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63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Sequences are stored as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/>
              <a:t> objects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Simply the sequence string and the alphabet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449" y="3103306"/>
            <a:ext cx="86620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smtClean="0">
                <a:latin typeface="Monaco"/>
                <a:cs typeface="Monaco"/>
              </a:rPr>
              <a:t>from Bio.Alphabet import * # not always needed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smtClean="0">
                <a:latin typeface="Monaco"/>
                <a:cs typeface="Monaco"/>
              </a:rPr>
              <a:t>my_seq = Seq("ACTAGACAA", IUPACAmbiguousDNA)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Manipulate with various methods. Use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for more!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.translate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.transcribe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.complement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.tomutable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164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3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946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408" cy="51054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Sequence </a:t>
            </a:r>
            <a:r>
              <a:rPr lang="en-US" i="1" dirty="0" smtClean="0"/>
              <a:t>records</a:t>
            </a:r>
            <a:r>
              <a:rPr lang="en-US" dirty="0" smtClean="0"/>
              <a:t> are stored as </a:t>
            </a:r>
            <a:r>
              <a:rPr lang="en-US" err="1" smtClean="0">
                <a:latin typeface="Monaco"/>
                <a:cs typeface="Monaco"/>
              </a:rPr>
              <a:t>SeqRecord</a:t>
            </a:r>
            <a:r>
              <a:rPr lang="en-US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49" y="2736393"/>
            <a:ext cx="8662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Bio.SeqRecord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Bio.Seq</a:t>
            </a:r>
            <a:r>
              <a:rPr lang="en-US" sz="2000" dirty="0" smtClean="0">
                <a:latin typeface="Monaco"/>
                <a:cs typeface="Monaco"/>
              </a:rPr>
              <a:t> import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Define a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object, </a:t>
            </a:r>
            <a:r>
              <a:rPr lang="en-US" sz="2000" i="1" dirty="0" smtClean="0"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a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 object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</a:t>
            </a:r>
            <a:r>
              <a:rPr lang="en-US" sz="2000" dirty="0" smtClean="0">
                <a:latin typeface="Monaco"/>
                <a:cs typeface="Monaco"/>
              </a:rPr>
              <a:t>("ACTAGACAA")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smtClean="0">
                <a:latin typeface="Monaco"/>
                <a:cs typeface="Monaco"/>
              </a:rPr>
              <a:t> =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my_seq</a:t>
            </a:r>
            <a:r>
              <a:rPr lang="en-US" sz="2000" dirty="0" smtClean="0">
                <a:latin typeface="Monaco"/>
                <a:cs typeface="Monaco"/>
              </a:rPr>
              <a:t>, id = "</a:t>
            </a:r>
            <a:r>
              <a:rPr lang="en-US" sz="2000" dirty="0" err="1" smtClean="0">
                <a:latin typeface="Monaco"/>
                <a:cs typeface="Monaco"/>
              </a:rPr>
              <a:t>unique_id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Attributes and methods of </a:t>
            </a:r>
            <a:r>
              <a:rPr lang="en-US" sz="2000" dirty="0" err="1" smtClean="0">
                <a:latin typeface="Monaco"/>
                <a:cs typeface="Monaco"/>
              </a:rPr>
              <a:t>SeqRecord</a:t>
            </a:r>
            <a:r>
              <a:rPr lang="en-US" sz="2000" dirty="0" smtClean="0">
                <a:latin typeface="Monaco"/>
                <a:cs typeface="Monaco"/>
              </a:rPr>
              <a:t> objects (again, </a:t>
            </a:r>
            <a:r>
              <a:rPr lang="en-US" sz="2000" dirty="0" err="1" smtClean="0">
                <a:latin typeface="Monaco"/>
                <a:cs typeface="Monaco"/>
              </a:rPr>
              <a:t>dir</a:t>
            </a:r>
            <a:r>
              <a:rPr lang="en-US" sz="2000" dirty="0" smtClean="0">
                <a:latin typeface="Monaco"/>
                <a:cs typeface="Monaco"/>
              </a:rPr>
              <a:t>() )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.id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.seq</a:t>
            </a:r>
            <a:endParaRPr lang="en-US" sz="2000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my_seqrecord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.description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48688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1349</TotalTime>
  <Words>993</Words>
  <Application>Microsoft Macintosh PowerPoint</Application>
  <PresentationFormat>On-screen Show (4:3)</PresentationFormat>
  <Paragraphs>190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Essential</vt:lpstr>
      <vt:lpstr>Introduction to Python: Biopython supplement</vt:lpstr>
      <vt:lpstr>biopython is a standard bioinformatics tool</vt:lpstr>
      <vt:lpstr>biopython is a standard bioinformatics tool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the language of biopython</vt:lpstr>
      <vt:lpstr>Seq objects are *not* strings!</vt:lpstr>
      <vt:lpstr>Reading sequence data</vt:lpstr>
      <vt:lpstr>Reading sequence data</vt:lpstr>
      <vt:lpstr>biopython i/o syntax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biopython reads files as seqrecord objects</vt:lpstr>
      <vt:lpstr>converting sequence data format</vt:lpstr>
      <vt:lpstr>converting sequence data format</vt:lpstr>
      <vt:lpstr>Writing sequence data</vt:lpstr>
      <vt:lpstr>Writing sequence data</vt:lpstr>
      <vt:lpstr>Writing sequence data</vt:lpstr>
      <vt:lpstr>Writing A single sequence to a file</vt:lpstr>
      <vt:lpstr>Writing multiple sequences to a file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2709</cp:revision>
  <dcterms:created xsi:type="dcterms:W3CDTF">2015-05-13T18:41:17Z</dcterms:created>
  <dcterms:modified xsi:type="dcterms:W3CDTF">2015-05-29T01:24:00Z</dcterms:modified>
</cp:coreProperties>
</file>