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449" r:id="rId3"/>
    <p:sldId id="455" r:id="rId4"/>
    <p:sldId id="503" r:id="rId5"/>
    <p:sldId id="473" r:id="rId6"/>
    <p:sldId id="575" r:id="rId7"/>
    <p:sldId id="451" r:id="rId8"/>
    <p:sldId id="545" r:id="rId9"/>
    <p:sldId id="458" r:id="rId10"/>
    <p:sldId id="460" r:id="rId11"/>
    <p:sldId id="573" r:id="rId12"/>
    <p:sldId id="574" r:id="rId13"/>
    <p:sldId id="461" r:id="rId14"/>
    <p:sldId id="627" r:id="rId15"/>
    <p:sldId id="631" r:id="rId16"/>
    <p:sldId id="628" r:id="rId17"/>
    <p:sldId id="629" r:id="rId18"/>
    <p:sldId id="632" r:id="rId19"/>
    <p:sldId id="630" r:id="rId20"/>
    <p:sldId id="633" r:id="rId21"/>
    <p:sldId id="635" r:id="rId22"/>
    <p:sldId id="636" r:id="rId23"/>
    <p:sldId id="626" r:id="rId24"/>
    <p:sldId id="550" r:id="rId25"/>
    <p:sldId id="548" r:id="rId26"/>
    <p:sldId id="625" r:id="rId27"/>
    <p:sldId id="605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624" r:id="rId46"/>
    <p:sldId id="579" r:id="rId47"/>
    <p:sldId id="637" r:id="rId48"/>
    <p:sldId id="638" r:id="rId49"/>
    <p:sldId id="639" r:id="rId50"/>
    <p:sldId id="641" r:id="rId51"/>
    <p:sldId id="642" r:id="rId52"/>
    <p:sldId id="64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4" d="100"/>
          <a:sy n="94" d="100"/>
        </p:scale>
        <p:origin x="8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e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Always read as </a:t>
            </a:r>
            <a:r>
              <a:rPr lang="en-US" b="1" dirty="0" smtClean="0">
                <a:latin typeface="Arial"/>
                <a:cs typeface="Arial"/>
              </a:rPr>
              <a:t>strings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9" y="3825595"/>
            <a:ext cx="8932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[0]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name of the script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first command line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[2]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 command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line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32805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simport</a:t>
            </a:r>
            <a:r>
              <a:rPr lang="en-US" sz="2000" dirty="0" smtClean="0">
                <a:latin typeface="Monaco"/>
                <a:cs typeface="Monaco"/>
              </a:rPr>
              <a:t>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with an argument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You provided 75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3,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IndexError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list index out of range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97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 </a:t>
            </a:r>
            <a:r>
              <a:rPr lang="en-US" dirty="0" err="1" smtClean="0"/>
              <a:t>fancified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), "Expected an argument"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Expected an argument"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52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assert(</a:t>
            </a:r>
            <a:r>
              <a:rPr lang="en-US" sz="2000" dirty="0" err="1">
                <a:latin typeface="Monaco"/>
                <a:cs typeface="Monaco"/>
              </a:rPr>
              <a:t>len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sys.argv</a:t>
            </a:r>
            <a:r>
              <a:rPr lang="en-US" sz="2000" dirty="0">
                <a:latin typeface="Monaco"/>
                <a:cs typeface="Monaco"/>
              </a:rPr>
              <a:t>) == 2), "Expected an argument"</a:t>
            </a: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print(value + 25)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cannot concatenate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and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objects</a:t>
            </a:r>
          </a:p>
        </p:txBody>
      </p:sp>
    </p:spTree>
    <p:extLst>
      <p:ext uri="{BB962C8B-B14F-4D97-AF65-F5344CB8AC3E}">
        <p14:creationId xmlns:p14="http://schemas.microsoft.com/office/powerpoint/2010/main" val="7130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script, slightly fancy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"Expected an argument"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Fanciest: Try/except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39" y="108239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Stephanie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float(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ValueError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could not convert string to float: S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182" y="891327"/>
            <a:ext cx="99219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1900" dirty="0" smtClean="0">
                <a:latin typeface="Monaco"/>
                <a:cs typeface="Monaco"/>
              </a:rPr>
              <a:t>import sys</a:t>
            </a:r>
          </a:p>
          <a:p>
            <a:endParaRPr lang="en-US" sz="1900" dirty="0" smtClean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assert(</a:t>
            </a:r>
            <a:r>
              <a:rPr lang="en-US" sz="1900" dirty="0" err="1" smtClean="0">
                <a:latin typeface="Monaco"/>
                <a:cs typeface="Monaco"/>
              </a:rPr>
              <a:t>len</a:t>
            </a:r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) == 2), "Usage: python </a:t>
            </a:r>
            <a:r>
              <a:rPr lang="en-US" sz="1900" dirty="0" err="1" smtClean="0">
                <a:latin typeface="Monaco"/>
                <a:cs typeface="Monaco"/>
              </a:rPr>
              <a:t>myscript</a:t>
            </a:r>
            <a:r>
              <a:rPr lang="en-US" sz="1900" dirty="0" smtClean="0">
                <a:latin typeface="Monaco"/>
                <a:cs typeface="Monaco"/>
              </a:rPr>
              <a:t> &lt;value&gt;"</a:t>
            </a:r>
            <a:endParaRPr lang="en-US" sz="1900" dirty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value = 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[1]</a:t>
            </a:r>
            <a:endParaRPr lang="en-US" sz="19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sz="1900" dirty="0">
                <a:latin typeface="Monaco"/>
                <a:cs typeface="Monaco"/>
              </a:rPr>
              <a:t>	</a:t>
            </a:r>
            <a:r>
              <a:rPr lang="en-US" sz="1900" dirty="0" smtClean="0">
                <a:latin typeface="Monaco"/>
                <a:cs typeface="Monaco"/>
              </a:rPr>
              <a:t>value = float(value)</a:t>
            </a: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raise </a:t>
            </a:r>
            <a:r>
              <a:rPr lang="en-US" sz="1900" dirty="0" err="1" smtClean="0">
                <a:solidFill>
                  <a:schemeClr val="accent5"/>
                </a:solidFill>
                <a:latin typeface="Monaco"/>
                <a:cs typeface="Monaco"/>
              </a:rPr>
              <a:t>AssertionError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("Couldn't make the input a float!")</a:t>
            </a:r>
          </a:p>
          <a:p>
            <a:r>
              <a:rPr lang="en-US" sz="19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19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9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75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19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Stephanie</a:t>
            </a:r>
            <a:endParaRPr lang="en-US" sz="19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Couldn't make the input a float!"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42" y="1672967"/>
            <a:ext cx="85067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Code to run if an error of any kind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4794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1732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1732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14794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985" y="1672967"/>
            <a:ext cx="8097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Run only if a Type Error *Specifically*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83036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19974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9974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83036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2667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("/path/to/the/script")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427493" cy="437356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docs.python.org/3/library/re.html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Greatest hits of the re module: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splits text on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 for a single regex occurrence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searches for all occurrences of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replace a regex pattern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smtClean="0">
                <a:ea typeface="Monaco" charset="0"/>
                <a:cs typeface="Monaco" charset="0"/>
              </a:rPr>
              <a:t>Generally, </a:t>
            </a:r>
            <a:r>
              <a:rPr lang="en-US" sz="2200" b="0" dirty="0" err="1" smtClean="0">
                <a:latin typeface="Monaco" charset="0"/>
                <a:ea typeface="Monaco" charset="0"/>
                <a:cs typeface="Monaco" charset="0"/>
              </a:rPr>
              <a:t>re.functionnname</a:t>
            </a:r>
            <a:r>
              <a:rPr lang="en-US" sz="2200" b="0" dirty="0" smtClean="0">
                <a:latin typeface="Monaco" charset="0"/>
                <a:ea typeface="Monaco" charset="0"/>
                <a:cs typeface="Monaco" charset="0"/>
              </a:rPr>
              <a:t>(regex, string)</a:t>
            </a:r>
          </a:p>
        </p:txBody>
      </p:sp>
    </p:spTree>
    <p:extLst>
      <p:ext uri="{BB962C8B-B14F-4D97-AF65-F5344CB8AC3E}">
        <p14:creationId xmlns:p14="http://schemas.microsoft.com/office/powerpoint/2010/main" val="2133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re.split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595" y="1214649"/>
            <a:ext cx="9109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Recall regular .split():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stephaniespielman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("e")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phani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"pi",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lman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(regex, string) splits on a regex pattern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"100,000,000.000"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"[,\.]"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'100', '000', '000', '000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Extra useful for splitting on *arbitrary whitespace*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"hello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goodbye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"\s+"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['hello', 'goodbye',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re.search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Search for occurrence of a number, for example</a:t>
            </a: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"Stephanie was born 10/11/88 at 10:21 am"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print(searches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&lt;_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sre.SRE_Match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object; span=(19, 27), match='10/11/88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'&gt;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.group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(0)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Use parentheses to search for several patterns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\d+:\d+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(0))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The full match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 </a:t>
            </a:r>
            <a:r>
              <a:rPr lang="mr-IN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at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(1))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First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mr-IN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Be as explicit as possible!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.+\s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d+:\d+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group, fixed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17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38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re.findall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Returns a list of all detected patterns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			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 born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on 5/9/16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finds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print(finds)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['</a:t>
            </a:r>
            <a:r>
              <a:rPr lang="mr-IN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'5/9/16']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re.sub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890" y="982637"/>
            <a:ext cx="10078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 regex version of .replace()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Usage: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 to find, regex to replace with, string)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born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			on 5/9/16. But I like this slash /."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We want to achieve this new string: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"Stephanie was born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10-11-88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and Basil was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born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on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5-9-16.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But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 like this slash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/."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"(\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+)\/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\/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\\1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\\2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\\3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'Stephanie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was born 10-11-88, and Basil was born on 5-9-16.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	But I like this slash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/.'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As usual, must redefine to save!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("(\d+)\/(\d+)\/(\d+)", "\\1-\\2-\\3",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err="1">
                <a:latin typeface="Monaco"/>
                <a:cs typeface="Monaco"/>
              </a:rPr>
              <a:t>sys.argv</a:t>
            </a:r>
            <a:endParaRPr lang="en-US" b="1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1478</TotalTime>
  <Words>1347</Words>
  <Application>Microsoft Macintosh PowerPoint</Application>
  <PresentationFormat>On-screen Show (4:3)</PresentationFormat>
  <Paragraphs>517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 Black</vt:lpstr>
      <vt:lpstr>Calibri</vt:lpstr>
      <vt:lpstr>Monaco</vt:lpstr>
      <vt:lpstr>Arial</vt:lpstr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looping over files with os.listdir</vt:lpstr>
      <vt:lpstr>the sys module</vt:lpstr>
      <vt:lpstr>using sys.path</vt:lpstr>
      <vt:lpstr>using sys.exit()</vt:lpstr>
      <vt:lpstr>using sys.exit()</vt:lpstr>
      <vt:lpstr>using sys.argv</vt:lpstr>
      <vt:lpstr>sys.argv script </vt:lpstr>
      <vt:lpstr>sys.argv script fancified</vt:lpstr>
      <vt:lpstr>sys.argv script</vt:lpstr>
      <vt:lpstr>sys.argv script, slightly fancy</vt:lpstr>
      <vt:lpstr>A bit fancier</vt:lpstr>
      <vt:lpstr>Fanciest: Try/except </vt:lpstr>
      <vt:lpstr>PowerPoint Presentation</vt:lpstr>
      <vt:lpstr>Try/except, more generally</vt:lpstr>
      <vt:lpstr>Try/except, more generally</vt:lpstr>
      <vt:lpstr>Heavy duty science libraries</vt:lpstr>
      <vt:lpstr>creating your own modules</vt:lpstr>
      <vt:lpstr>install external modules</vt:lpstr>
      <vt:lpstr>breathing break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The re module</vt:lpstr>
      <vt:lpstr>re.split() </vt:lpstr>
      <vt:lpstr>re.search() </vt:lpstr>
      <vt:lpstr>re.findall() </vt:lpstr>
      <vt:lpstr>re.sub() 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2882</cp:revision>
  <dcterms:created xsi:type="dcterms:W3CDTF">2015-05-13T18:41:17Z</dcterms:created>
  <dcterms:modified xsi:type="dcterms:W3CDTF">2018-05-20T20:18:31Z</dcterms:modified>
</cp:coreProperties>
</file>