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94660"/>
  </p:normalViewPr>
  <p:slideViewPr>
    <p:cSldViewPr snapToGrid="0">
      <p:cViewPr>
        <p:scale>
          <a:sx n="66" d="100"/>
          <a:sy n="66" d="100"/>
        </p:scale>
        <p:origin x="1830" y="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2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5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4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BA10-CDF1-4854-A230-1AC6C81CA25B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Image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33447" y="957943"/>
            <a:ext cx="4038507" cy="3866606"/>
            <a:chOff x="3433447" y="957943"/>
            <a:chExt cx="4038507" cy="3866606"/>
          </a:xfrm>
        </p:grpSpPr>
        <p:sp>
          <p:nvSpPr>
            <p:cNvPr id="4" name="Freeform 3"/>
            <p:cNvSpPr/>
            <p:nvPr/>
          </p:nvSpPr>
          <p:spPr>
            <a:xfrm>
              <a:off x="3448594" y="957943"/>
              <a:ext cx="4008213" cy="3866606"/>
            </a:xfrm>
            <a:custGeom>
              <a:avLst/>
              <a:gdLst>
                <a:gd name="connsiteX0" fmla="*/ 1288869 w 4008213"/>
                <a:gd name="connsiteY0" fmla="*/ 3866606 h 3866606"/>
                <a:gd name="connsiteX1" fmla="*/ 1288869 w 4008213"/>
                <a:gd name="connsiteY1" fmla="*/ 3866606 h 3866606"/>
                <a:gd name="connsiteX2" fmla="*/ 618309 w 4008213"/>
                <a:gd name="connsiteY2" fmla="*/ 3857897 h 3866606"/>
                <a:gd name="connsiteX3" fmla="*/ 513806 w 4008213"/>
                <a:gd name="connsiteY3" fmla="*/ 3831771 h 3866606"/>
                <a:gd name="connsiteX4" fmla="*/ 478972 w 4008213"/>
                <a:gd name="connsiteY4" fmla="*/ 3814354 h 3866606"/>
                <a:gd name="connsiteX5" fmla="*/ 444137 w 4008213"/>
                <a:gd name="connsiteY5" fmla="*/ 3805646 h 3866606"/>
                <a:gd name="connsiteX6" fmla="*/ 418012 w 4008213"/>
                <a:gd name="connsiteY6" fmla="*/ 3779520 h 3866606"/>
                <a:gd name="connsiteX7" fmla="*/ 365760 w 4008213"/>
                <a:gd name="connsiteY7" fmla="*/ 3753394 h 3866606"/>
                <a:gd name="connsiteX8" fmla="*/ 287383 w 4008213"/>
                <a:gd name="connsiteY8" fmla="*/ 3675017 h 3866606"/>
                <a:gd name="connsiteX9" fmla="*/ 252549 w 4008213"/>
                <a:gd name="connsiteY9" fmla="*/ 3640183 h 3866606"/>
                <a:gd name="connsiteX10" fmla="*/ 217715 w 4008213"/>
                <a:gd name="connsiteY10" fmla="*/ 3587931 h 3866606"/>
                <a:gd name="connsiteX11" fmla="*/ 209006 w 4008213"/>
                <a:gd name="connsiteY11" fmla="*/ 3553097 h 3866606"/>
                <a:gd name="connsiteX12" fmla="*/ 191589 w 4008213"/>
                <a:gd name="connsiteY12" fmla="*/ 3526971 h 3866606"/>
                <a:gd name="connsiteX13" fmla="*/ 174172 w 4008213"/>
                <a:gd name="connsiteY13" fmla="*/ 3492137 h 3866606"/>
                <a:gd name="connsiteX14" fmla="*/ 148046 w 4008213"/>
                <a:gd name="connsiteY14" fmla="*/ 3422468 h 3866606"/>
                <a:gd name="connsiteX15" fmla="*/ 104503 w 4008213"/>
                <a:gd name="connsiteY15" fmla="*/ 3326674 h 3866606"/>
                <a:gd name="connsiteX16" fmla="*/ 95795 w 4008213"/>
                <a:gd name="connsiteY16" fmla="*/ 3265714 h 3866606"/>
                <a:gd name="connsiteX17" fmla="*/ 69669 w 4008213"/>
                <a:gd name="connsiteY17" fmla="*/ 3204754 h 3866606"/>
                <a:gd name="connsiteX18" fmla="*/ 60960 w 4008213"/>
                <a:gd name="connsiteY18" fmla="*/ 3143794 h 3866606"/>
                <a:gd name="connsiteX19" fmla="*/ 34835 w 4008213"/>
                <a:gd name="connsiteY19" fmla="*/ 3065417 h 3866606"/>
                <a:gd name="connsiteX20" fmla="*/ 17417 w 4008213"/>
                <a:gd name="connsiteY20" fmla="*/ 2987040 h 3866606"/>
                <a:gd name="connsiteX21" fmla="*/ 8709 w 4008213"/>
                <a:gd name="connsiteY21" fmla="*/ 2873828 h 3866606"/>
                <a:gd name="connsiteX22" fmla="*/ 0 w 4008213"/>
                <a:gd name="connsiteY22" fmla="*/ 2812868 h 3866606"/>
                <a:gd name="connsiteX23" fmla="*/ 8709 w 4008213"/>
                <a:gd name="connsiteY23" fmla="*/ 2429691 h 3866606"/>
                <a:gd name="connsiteX24" fmla="*/ 17417 w 4008213"/>
                <a:gd name="connsiteY24" fmla="*/ 2386148 h 3866606"/>
                <a:gd name="connsiteX25" fmla="*/ 43543 w 4008213"/>
                <a:gd name="connsiteY25" fmla="*/ 2307771 h 3866606"/>
                <a:gd name="connsiteX26" fmla="*/ 60960 w 4008213"/>
                <a:gd name="connsiteY26" fmla="*/ 2220686 h 3866606"/>
                <a:gd name="connsiteX27" fmla="*/ 69669 w 4008213"/>
                <a:gd name="connsiteY27" fmla="*/ 2194560 h 3866606"/>
                <a:gd name="connsiteX28" fmla="*/ 95795 w 4008213"/>
                <a:gd name="connsiteY28" fmla="*/ 2098766 h 3866606"/>
                <a:gd name="connsiteX29" fmla="*/ 113212 w 4008213"/>
                <a:gd name="connsiteY29" fmla="*/ 2063931 h 3866606"/>
                <a:gd name="connsiteX30" fmla="*/ 139337 w 4008213"/>
                <a:gd name="connsiteY30" fmla="*/ 1994263 h 3866606"/>
                <a:gd name="connsiteX31" fmla="*/ 156755 w 4008213"/>
                <a:gd name="connsiteY31" fmla="*/ 1968137 h 3866606"/>
                <a:gd name="connsiteX32" fmla="*/ 174172 w 4008213"/>
                <a:gd name="connsiteY32" fmla="*/ 1898468 h 3866606"/>
                <a:gd name="connsiteX33" fmla="*/ 191589 w 4008213"/>
                <a:gd name="connsiteY33" fmla="*/ 1854926 h 3866606"/>
                <a:gd name="connsiteX34" fmla="*/ 200297 w 4008213"/>
                <a:gd name="connsiteY34" fmla="*/ 1802674 h 3866606"/>
                <a:gd name="connsiteX35" fmla="*/ 243840 w 4008213"/>
                <a:gd name="connsiteY35" fmla="*/ 1741714 h 3866606"/>
                <a:gd name="connsiteX36" fmla="*/ 261257 w 4008213"/>
                <a:gd name="connsiteY36" fmla="*/ 1698171 h 3866606"/>
                <a:gd name="connsiteX37" fmla="*/ 287383 w 4008213"/>
                <a:gd name="connsiteY37" fmla="*/ 1654628 h 3866606"/>
                <a:gd name="connsiteX38" fmla="*/ 313509 w 4008213"/>
                <a:gd name="connsiteY38" fmla="*/ 1584960 h 3866606"/>
                <a:gd name="connsiteX39" fmla="*/ 322217 w 4008213"/>
                <a:gd name="connsiteY39" fmla="*/ 1558834 h 3866606"/>
                <a:gd name="connsiteX40" fmla="*/ 357052 w 4008213"/>
                <a:gd name="connsiteY40" fmla="*/ 1489166 h 3866606"/>
                <a:gd name="connsiteX41" fmla="*/ 400595 w 4008213"/>
                <a:gd name="connsiteY41" fmla="*/ 1410788 h 3866606"/>
                <a:gd name="connsiteX42" fmla="*/ 435429 w 4008213"/>
                <a:gd name="connsiteY42" fmla="*/ 1332411 h 3866606"/>
                <a:gd name="connsiteX43" fmla="*/ 470263 w 4008213"/>
                <a:gd name="connsiteY43" fmla="*/ 1271451 h 3866606"/>
                <a:gd name="connsiteX44" fmla="*/ 478972 w 4008213"/>
                <a:gd name="connsiteY44" fmla="*/ 1245326 h 3866606"/>
                <a:gd name="connsiteX45" fmla="*/ 522515 w 4008213"/>
                <a:gd name="connsiteY45" fmla="*/ 1184366 h 3866606"/>
                <a:gd name="connsiteX46" fmla="*/ 583475 w 4008213"/>
                <a:gd name="connsiteY46" fmla="*/ 1088571 h 3866606"/>
                <a:gd name="connsiteX47" fmla="*/ 609600 w 4008213"/>
                <a:gd name="connsiteY47" fmla="*/ 1062446 h 3866606"/>
                <a:gd name="connsiteX48" fmla="*/ 635726 w 4008213"/>
                <a:gd name="connsiteY48" fmla="*/ 1053737 h 3866606"/>
                <a:gd name="connsiteX49" fmla="*/ 653143 w 4008213"/>
                <a:gd name="connsiteY49" fmla="*/ 1027611 h 3866606"/>
                <a:gd name="connsiteX50" fmla="*/ 696686 w 4008213"/>
                <a:gd name="connsiteY50" fmla="*/ 949234 h 3866606"/>
                <a:gd name="connsiteX51" fmla="*/ 731520 w 4008213"/>
                <a:gd name="connsiteY51" fmla="*/ 931817 h 3866606"/>
                <a:gd name="connsiteX52" fmla="*/ 748937 w 4008213"/>
                <a:gd name="connsiteY52" fmla="*/ 905691 h 3866606"/>
                <a:gd name="connsiteX53" fmla="*/ 853440 w 4008213"/>
                <a:gd name="connsiteY53" fmla="*/ 844731 h 3866606"/>
                <a:gd name="connsiteX54" fmla="*/ 923109 w 4008213"/>
                <a:gd name="connsiteY54" fmla="*/ 818606 h 3866606"/>
                <a:gd name="connsiteX55" fmla="*/ 975360 w 4008213"/>
                <a:gd name="connsiteY55" fmla="*/ 783771 h 3866606"/>
                <a:gd name="connsiteX56" fmla="*/ 1079863 w 4008213"/>
                <a:gd name="connsiteY56" fmla="*/ 722811 h 3866606"/>
                <a:gd name="connsiteX57" fmla="*/ 1140823 w 4008213"/>
                <a:gd name="connsiteY57" fmla="*/ 687977 h 3866606"/>
                <a:gd name="connsiteX58" fmla="*/ 1158240 w 4008213"/>
                <a:gd name="connsiteY58" fmla="*/ 661851 h 3866606"/>
                <a:gd name="connsiteX59" fmla="*/ 1219200 w 4008213"/>
                <a:gd name="connsiteY59" fmla="*/ 635726 h 3866606"/>
                <a:gd name="connsiteX60" fmla="*/ 1254035 w 4008213"/>
                <a:gd name="connsiteY60" fmla="*/ 627017 h 3866606"/>
                <a:gd name="connsiteX61" fmla="*/ 1288869 w 4008213"/>
                <a:gd name="connsiteY61" fmla="*/ 609600 h 3866606"/>
                <a:gd name="connsiteX62" fmla="*/ 1358537 w 4008213"/>
                <a:gd name="connsiteY62" fmla="*/ 592183 h 3866606"/>
                <a:gd name="connsiteX63" fmla="*/ 1384663 w 4008213"/>
                <a:gd name="connsiteY63" fmla="*/ 574766 h 3866606"/>
                <a:gd name="connsiteX64" fmla="*/ 1410789 w 4008213"/>
                <a:gd name="connsiteY64" fmla="*/ 566057 h 3866606"/>
                <a:gd name="connsiteX65" fmla="*/ 1454332 w 4008213"/>
                <a:gd name="connsiteY65" fmla="*/ 548640 h 3866606"/>
                <a:gd name="connsiteX66" fmla="*/ 1506583 w 4008213"/>
                <a:gd name="connsiteY66" fmla="*/ 522514 h 3866606"/>
                <a:gd name="connsiteX67" fmla="*/ 1576252 w 4008213"/>
                <a:gd name="connsiteY67" fmla="*/ 505097 h 3866606"/>
                <a:gd name="connsiteX68" fmla="*/ 1602377 w 4008213"/>
                <a:gd name="connsiteY68" fmla="*/ 496388 h 3866606"/>
                <a:gd name="connsiteX69" fmla="*/ 1715589 w 4008213"/>
                <a:gd name="connsiteY69" fmla="*/ 444137 h 3866606"/>
                <a:gd name="connsiteX70" fmla="*/ 1793966 w 4008213"/>
                <a:gd name="connsiteY70" fmla="*/ 409303 h 3866606"/>
                <a:gd name="connsiteX71" fmla="*/ 1863635 w 4008213"/>
                <a:gd name="connsiteY71" fmla="*/ 391886 h 3866606"/>
                <a:gd name="connsiteX72" fmla="*/ 1889760 w 4008213"/>
                <a:gd name="connsiteY72" fmla="*/ 374468 h 3866606"/>
                <a:gd name="connsiteX73" fmla="*/ 2011680 w 4008213"/>
                <a:gd name="connsiteY73" fmla="*/ 339634 h 3866606"/>
                <a:gd name="connsiteX74" fmla="*/ 2046515 w 4008213"/>
                <a:gd name="connsiteY74" fmla="*/ 330926 h 3866606"/>
                <a:gd name="connsiteX75" fmla="*/ 2090057 w 4008213"/>
                <a:gd name="connsiteY75" fmla="*/ 313508 h 3866606"/>
                <a:gd name="connsiteX76" fmla="*/ 2194560 w 4008213"/>
                <a:gd name="connsiteY76" fmla="*/ 287383 h 3866606"/>
                <a:gd name="connsiteX77" fmla="*/ 2220686 w 4008213"/>
                <a:gd name="connsiteY77" fmla="*/ 278674 h 3866606"/>
                <a:gd name="connsiteX78" fmla="*/ 2281646 w 4008213"/>
                <a:gd name="connsiteY78" fmla="*/ 252548 h 3866606"/>
                <a:gd name="connsiteX79" fmla="*/ 2368732 w 4008213"/>
                <a:gd name="connsiteY79" fmla="*/ 235131 h 3866606"/>
                <a:gd name="connsiteX80" fmla="*/ 2481943 w 4008213"/>
                <a:gd name="connsiteY80" fmla="*/ 182880 h 3866606"/>
                <a:gd name="connsiteX81" fmla="*/ 2560320 w 4008213"/>
                <a:gd name="connsiteY81" fmla="*/ 165463 h 3866606"/>
                <a:gd name="connsiteX82" fmla="*/ 2708366 w 4008213"/>
                <a:gd name="connsiteY82" fmla="*/ 95794 h 3866606"/>
                <a:gd name="connsiteX83" fmla="*/ 2769326 w 4008213"/>
                <a:gd name="connsiteY83" fmla="*/ 52251 h 3866606"/>
                <a:gd name="connsiteX84" fmla="*/ 2830286 w 4008213"/>
                <a:gd name="connsiteY84" fmla="*/ 34834 h 3866606"/>
                <a:gd name="connsiteX85" fmla="*/ 2969623 w 4008213"/>
                <a:gd name="connsiteY85" fmla="*/ 0 h 3866606"/>
                <a:gd name="connsiteX86" fmla="*/ 3317966 w 4008213"/>
                <a:gd name="connsiteY86" fmla="*/ 17417 h 3866606"/>
                <a:gd name="connsiteX87" fmla="*/ 3405052 w 4008213"/>
                <a:gd name="connsiteY87" fmla="*/ 34834 h 3866606"/>
                <a:gd name="connsiteX88" fmla="*/ 3492137 w 4008213"/>
                <a:gd name="connsiteY88" fmla="*/ 43543 h 3866606"/>
                <a:gd name="connsiteX89" fmla="*/ 3640183 w 4008213"/>
                <a:gd name="connsiteY89" fmla="*/ 78377 h 3866606"/>
                <a:gd name="connsiteX90" fmla="*/ 3683726 w 4008213"/>
                <a:gd name="connsiteY90" fmla="*/ 87086 h 3866606"/>
                <a:gd name="connsiteX91" fmla="*/ 3770812 w 4008213"/>
                <a:gd name="connsiteY91" fmla="*/ 113211 h 3866606"/>
                <a:gd name="connsiteX92" fmla="*/ 3814355 w 4008213"/>
                <a:gd name="connsiteY92" fmla="*/ 148046 h 3866606"/>
                <a:gd name="connsiteX93" fmla="*/ 3857897 w 4008213"/>
                <a:gd name="connsiteY93" fmla="*/ 174171 h 3866606"/>
                <a:gd name="connsiteX94" fmla="*/ 3884023 w 4008213"/>
                <a:gd name="connsiteY94" fmla="*/ 200297 h 3866606"/>
                <a:gd name="connsiteX95" fmla="*/ 3910149 w 4008213"/>
                <a:gd name="connsiteY95" fmla="*/ 217714 h 3866606"/>
                <a:gd name="connsiteX96" fmla="*/ 3979817 w 4008213"/>
                <a:gd name="connsiteY96" fmla="*/ 278674 h 3866606"/>
                <a:gd name="connsiteX97" fmla="*/ 3988526 w 4008213"/>
                <a:gd name="connsiteY97" fmla="*/ 566057 h 3866606"/>
                <a:gd name="connsiteX98" fmla="*/ 3962400 w 4008213"/>
                <a:gd name="connsiteY98" fmla="*/ 609600 h 3866606"/>
                <a:gd name="connsiteX99" fmla="*/ 3927566 w 4008213"/>
                <a:gd name="connsiteY99" fmla="*/ 635726 h 3866606"/>
                <a:gd name="connsiteX100" fmla="*/ 3901440 w 4008213"/>
                <a:gd name="connsiteY100" fmla="*/ 722811 h 3866606"/>
                <a:gd name="connsiteX101" fmla="*/ 3884023 w 4008213"/>
                <a:gd name="connsiteY101" fmla="*/ 748937 h 3866606"/>
                <a:gd name="connsiteX102" fmla="*/ 3857897 w 4008213"/>
                <a:gd name="connsiteY102" fmla="*/ 766354 h 3866606"/>
                <a:gd name="connsiteX103" fmla="*/ 3796937 w 4008213"/>
                <a:gd name="connsiteY103" fmla="*/ 836023 h 3866606"/>
                <a:gd name="connsiteX104" fmla="*/ 3735977 w 4008213"/>
                <a:gd name="connsiteY104" fmla="*/ 879566 h 3866606"/>
                <a:gd name="connsiteX105" fmla="*/ 3666309 w 4008213"/>
                <a:gd name="connsiteY105" fmla="*/ 940526 h 3866606"/>
                <a:gd name="connsiteX106" fmla="*/ 3605349 w 4008213"/>
                <a:gd name="connsiteY106" fmla="*/ 975360 h 3866606"/>
                <a:gd name="connsiteX107" fmla="*/ 3587932 w 4008213"/>
                <a:gd name="connsiteY107" fmla="*/ 1010194 h 3866606"/>
                <a:gd name="connsiteX108" fmla="*/ 3561806 w 4008213"/>
                <a:gd name="connsiteY108" fmla="*/ 1027611 h 3866606"/>
                <a:gd name="connsiteX109" fmla="*/ 3526972 w 4008213"/>
                <a:gd name="connsiteY109" fmla="*/ 1053737 h 3866606"/>
                <a:gd name="connsiteX110" fmla="*/ 3448595 w 4008213"/>
                <a:gd name="connsiteY110" fmla="*/ 1088571 h 3866606"/>
                <a:gd name="connsiteX111" fmla="*/ 3413760 w 4008213"/>
                <a:gd name="connsiteY111" fmla="*/ 1105988 h 3866606"/>
                <a:gd name="connsiteX112" fmla="*/ 3387635 w 4008213"/>
                <a:gd name="connsiteY112" fmla="*/ 1114697 h 3866606"/>
                <a:gd name="connsiteX113" fmla="*/ 3274423 w 4008213"/>
                <a:gd name="connsiteY113" fmla="*/ 1166948 h 3866606"/>
                <a:gd name="connsiteX114" fmla="*/ 3257006 w 4008213"/>
                <a:gd name="connsiteY114" fmla="*/ 1184366 h 3866606"/>
                <a:gd name="connsiteX115" fmla="*/ 3213463 w 4008213"/>
                <a:gd name="connsiteY115" fmla="*/ 1193074 h 3866606"/>
                <a:gd name="connsiteX116" fmla="*/ 3143795 w 4008213"/>
                <a:gd name="connsiteY116" fmla="*/ 1210491 h 3866606"/>
                <a:gd name="connsiteX117" fmla="*/ 3074126 w 4008213"/>
                <a:gd name="connsiteY117" fmla="*/ 1254034 h 3866606"/>
                <a:gd name="connsiteX118" fmla="*/ 3048000 w 4008213"/>
                <a:gd name="connsiteY118" fmla="*/ 1271451 h 3866606"/>
                <a:gd name="connsiteX119" fmla="*/ 2987040 w 4008213"/>
                <a:gd name="connsiteY119" fmla="*/ 1306286 h 3866606"/>
                <a:gd name="connsiteX120" fmla="*/ 2934789 w 4008213"/>
                <a:gd name="connsiteY120" fmla="*/ 1358537 h 3866606"/>
                <a:gd name="connsiteX121" fmla="*/ 2865120 w 4008213"/>
                <a:gd name="connsiteY121" fmla="*/ 1419497 h 3866606"/>
                <a:gd name="connsiteX122" fmla="*/ 2830286 w 4008213"/>
                <a:gd name="connsiteY122" fmla="*/ 1436914 h 3866606"/>
                <a:gd name="connsiteX123" fmla="*/ 2804160 w 4008213"/>
                <a:gd name="connsiteY123" fmla="*/ 1480457 h 3866606"/>
                <a:gd name="connsiteX124" fmla="*/ 2769326 w 4008213"/>
                <a:gd name="connsiteY124" fmla="*/ 1506583 h 3866606"/>
                <a:gd name="connsiteX125" fmla="*/ 2751909 w 4008213"/>
                <a:gd name="connsiteY125" fmla="*/ 1550126 h 3866606"/>
                <a:gd name="connsiteX126" fmla="*/ 2743200 w 4008213"/>
                <a:gd name="connsiteY126" fmla="*/ 1576251 h 3866606"/>
                <a:gd name="connsiteX127" fmla="*/ 2734492 w 4008213"/>
                <a:gd name="connsiteY127" fmla="*/ 1611086 h 3866606"/>
                <a:gd name="connsiteX128" fmla="*/ 2699657 w 4008213"/>
                <a:gd name="connsiteY128" fmla="*/ 1698171 h 3866606"/>
                <a:gd name="connsiteX129" fmla="*/ 2673532 w 4008213"/>
                <a:gd name="connsiteY129" fmla="*/ 1881051 h 3866606"/>
                <a:gd name="connsiteX130" fmla="*/ 2664823 w 4008213"/>
                <a:gd name="connsiteY130" fmla="*/ 1915886 h 3866606"/>
                <a:gd name="connsiteX131" fmla="*/ 2647406 w 4008213"/>
                <a:gd name="connsiteY131" fmla="*/ 2656114 h 3866606"/>
                <a:gd name="connsiteX132" fmla="*/ 2629989 w 4008213"/>
                <a:gd name="connsiteY132" fmla="*/ 2717074 h 3866606"/>
                <a:gd name="connsiteX133" fmla="*/ 2621280 w 4008213"/>
                <a:gd name="connsiteY133" fmla="*/ 2778034 h 3866606"/>
                <a:gd name="connsiteX134" fmla="*/ 2586446 w 4008213"/>
                <a:gd name="connsiteY134" fmla="*/ 2908663 h 3866606"/>
                <a:gd name="connsiteX135" fmla="*/ 2560320 w 4008213"/>
                <a:gd name="connsiteY135" fmla="*/ 2987040 h 3866606"/>
                <a:gd name="connsiteX136" fmla="*/ 2542903 w 4008213"/>
                <a:gd name="connsiteY136" fmla="*/ 3013166 h 3866606"/>
                <a:gd name="connsiteX137" fmla="*/ 2516777 w 4008213"/>
                <a:gd name="connsiteY137" fmla="*/ 3056708 h 3866606"/>
                <a:gd name="connsiteX138" fmla="*/ 2490652 w 4008213"/>
                <a:gd name="connsiteY138" fmla="*/ 3108960 h 3866606"/>
                <a:gd name="connsiteX139" fmla="*/ 2473235 w 4008213"/>
                <a:gd name="connsiteY139" fmla="*/ 3143794 h 3866606"/>
                <a:gd name="connsiteX140" fmla="*/ 2447109 w 4008213"/>
                <a:gd name="connsiteY140" fmla="*/ 3196046 h 3866606"/>
                <a:gd name="connsiteX141" fmla="*/ 2420983 w 4008213"/>
                <a:gd name="connsiteY141" fmla="*/ 3204754 h 3866606"/>
                <a:gd name="connsiteX142" fmla="*/ 2412275 w 4008213"/>
                <a:gd name="connsiteY142" fmla="*/ 3230880 h 3866606"/>
                <a:gd name="connsiteX143" fmla="*/ 2360023 w 4008213"/>
                <a:gd name="connsiteY143" fmla="*/ 3291840 h 3866606"/>
                <a:gd name="connsiteX144" fmla="*/ 2316480 w 4008213"/>
                <a:gd name="connsiteY144" fmla="*/ 3317966 h 3866606"/>
                <a:gd name="connsiteX145" fmla="*/ 2229395 w 4008213"/>
                <a:gd name="connsiteY145" fmla="*/ 3370217 h 3866606"/>
                <a:gd name="connsiteX146" fmla="*/ 2177143 w 4008213"/>
                <a:gd name="connsiteY146" fmla="*/ 3413760 h 3866606"/>
                <a:gd name="connsiteX147" fmla="*/ 2151017 w 4008213"/>
                <a:gd name="connsiteY147" fmla="*/ 3431177 h 3866606"/>
                <a:gd name="connsiteX148" fmla="*/ 2116183 w 4008213"/>
                <a:gd name="connsiteY148" fmla="*/ 3466011 h 3866606"/>
                <a:gd name="connsiteX149" fmla="*/ 2046515 w 4008213"/>
                <a:gd name="connsiteY149" fmla="*/ 3509554 h 3866606"/>
                <a:gd name="connsiteX150" fmla="*/ 1950720 w 4008213"/>
                <a:gd name="connsiteY150" fmla="*/ 3579223 h 3866606"/>
                <a:gd name="connsiteX151" fmla="*/ 1924595 w 4008213"/>
                <a:gd name="connsiteY151" fmla="*/ 3596640 h 3866606"/>
                <a:gd name="connsiteX152" fmla="*/ 1907177 w 4008213"/>
                <a:gd name="connsiteY152" fmla="*/ 3622766 h 3866606"/>
                <a:gd name="connsiteX153" fmla="*/ 1854926 w 4008213"/>
                <a:gd name="connsiteY153" fmla="*/ 3648891 h 3866606"/>
                <a:gd name="connsiteX154" fmla="*/ 1820092 w 4008213"/>
                <a:gd name="connsiteY154" fmla="*/ 3666308 h 3866606"/>
                <a:gd name="connsiteX155" fmla="*/ 1802675 w 4008213"/>
                <a:gd name="connsiteY155" fmla="*/ 3683726 h 3866606"/>
                <a:gd name="connsiteX156" fmla="*/ 1776549 w 4008213"/>
                <a:gd name="connsiteY156" fmla="*/ 3692434 h 3866606"/>
                <a:gd name="connsiteX157" fmla="*/ 1724297 w 4008213"/>
                <a:gd name="connsiteY157" fmla="*/ 3744686 h 3866606"/>
                <a:gd name="connsiteX158" fmla="*/ 1698172 w 4008213"/>
                <a:gd name="connsiteY158" fmla="*/ 3770811 h 3866606"/>
                <a:gd name="connsiteX159" fmla="*/ 1645920 w 4008213"/>
                <a:gd name="connsiteY159" fmla="*/ 3788228 h 3866606"/>
                <a:gd name="connsiteX160" fmla="*/ 1593669 w 4008213"/>
                <a:gd name="connsiteY160" fmla="*/ 3805646 h 3866606"/>
                <a:gd name="connsiteX161" fmla="*/ 1567543 w 4008213"/>
                <a:gd name="connsiteY161" fmla="*/ 3814354 h 3866606"/>
                <a:gd name="connsiteX162" fmla="*/ 1541417 w 4008213"/>
                <a:gd name="connsiteY162" fmla="*/ 3831771 h 3866606"/>
                <a:gd name="connsiteX163" fmla="*/ 1402080 w 4008213"/>
                <a:gd name="connsiteY163" fmla="*/ 3840480 h 3866606"/>
                <a:gd name="connsiteX164" fmla="*/ 1288869 w 4008213"/>
                <a:gd name="connsiteY164" fmla="*/ 3866606 h 386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008213" h="3866606">
                  <a:moveTo>
                    <a:pt x="1288869" y="3866606"/>
                  </a:moveTo>
                  <a:lnTo>
                    <a:pt x="1288869" y="3866606"/>
                  </a:lnTo>
                  <a:lnTo>
                    <a:pt x="618309" y="3857897"/>
                  </a:lnTo>
                  <a:cubicBezTo>
                    <a:pt x="592269" y="3857270"/>
                    <a:pt x="536726" y="3843231"/>
                    <a:pt x="513806" y="3831771"/>
                  </a:cubicBezTo>
                  <a:cubicBezTo>
                    <a:pt x="502195" y="3825965"/>
                    <a:pt x="491127" y="3818912"/>
                    <a:pt x="478972" y="3814354"/>
                  </a:cubicBezTo>
                  <a:cubicBezTo>
                    <a:pt x="467765" y="3810152"/>
                    <a:pt x="455749" y="3808549"/>
                    <a:pt x="444137" y="3805646"/>
                  </a:cubicBezTo>
                  <a:cubicBezTo>
                    <a:pt x="435429" y="3796937"/>
                    <a:pt x="428259" y="3786352"/>
                    <a:pt x="418012" y="3779520"/>
                  </a:cubicBezTo>
                  <a:cubicBezTo>
                    <a:pt x="357484" y="3739167"/>
                    <a:pt x="427427" y="3808208"/>
                    <a:pt x="365760" y="3753394"/>
                  </a:cubicBezTo>
                  <a:lnTo>
                    <a:pt x="287383" y="3675017"/>
                  </a:lnTo>
                  <a:cubicBezTo>
                    <a:pt x="275772" y="3663406"/>
                    <a:pt x="261658" y="3653846"/>
                    <a:pt x="252549" y="3640183"/>
                  </a:cubicBezTo>
                  <a:lnTo>
                    <a:pt x="217715" y="3587931"/>
                  </a:lnTo>
                  <a:cubicBezTo>
                    <a:pt x="214812" y="3576320"/>
                    <a:pt x="213721" y="3564098"/>
                    <a:pt x="209006" y="3553097"/>
                  </a:cubicBezTo>
                  <a:cubicBezTo>
                    <a:pt x="204883" y="3543477"/>
                    <a:pt x="196782" y="3536058"/>
                    <a:pt x="191589" y="3526971"/>
                  </a:cubicBezTo>
                  <a:cubicBezTo>
                    <a:pt x="185148" y="3515700"/>
                    <a:pt x="179286" y="3504069"/>
                    <a:pt x="174172" y="3492137"/>
                  </a:cubicBezTo>
                  <a:cubicBezTo>
                    <a:pt x="151564" y="3439387"/>
                    <a:pt x="184122" y="3494619"/>
                    <a:pt x="148046" y="3422468"/>
                  </a:cubicBezTo>
                  <a:cubicBezTo>
                    <a:pt x="100617" y="3327610"/>
                    <a:pt x="140134" y="3433569"/>
                    <a:pt x="104503" y="3326674"/>
                  </a:cubicBezTo>
                  <a:cubicBezTo>
                    <a:pt x="101600" y="3306354"/>
                    <a:pt x="99820" y="3285842"/>
                    <a:pt x="95795" y="3265714"/>
                  </a:cubicBezTo>
                  <a:cubicBezTo>
                    <a:pt x="91524" y="3244359"/>
                    <a:pt x="79109" y="3223635"/>
                    <a:pt x="69669" y="3204754"/>
                  </a:cubicBezTo>
                  <a:cubicBezTo>
                    <a:pt x="66766" y="3184434"/>
                    <a:pt x="65938" y="3163707"/>
                    <a:pt x="60960" y="3143794"/>
                  </a:cubicBezTo>
                  <a:cubicBezTo>
                    <a:pt x="54281" y="3117077"/>
                    <a:pt x="42206" y="3091951"/>
                    <a:pt x="34835" y="3065417"/>
                  </a:cubicBezTo>
                  <a:cubicBezTo>
                    <a:pt x="27672" y="3039630"/>
                    <a:pt x="23223" y="3013166"/>
                    <a:pt x="17417" y="2987040"/>
                  </a:cubicBezTo>
                  <a:cubicBezTo>
                    <a:pt x="14514" y="2949303"/>
                    <a:pt x="12475" y="2911489"/>
                    <a:pt x="8709" y="2873828"/>
                  </a:cubicBezTo>
                  <a:cubicBezTo>
                    <a:pt x="6667" y="2853404"/>
                    <a:pt x="0" y="2833394"/>
                    <a:pt x="0" y="2812868"/>
                  </a:cubicBezTo>
                  <a:cubicBezTo>
                    <a:pt x="0" y="2685109"/>
                    <a:pt x="3499" y="2557343"/>
                    <a:pt x="8709" y="2429691"/>
                  </a:cubicBezTo>
                  <a:cubicBezTo>
                    <a:pt x="9313" y="2414902"/>
                    <a:pt x="14769" y="2400711"/>
                    <a:pt x="17417" y="2386148"/>
                  </a:cubicBezTo>
                  <a:cubicBezTo>
                    <a:pt x="29150" y="2321619"/>
                    <a:pt x="15559" y="2349747"/>
                    <a:pt x="43543" y="2307771"/>
                  </a:cubicBezTo>
                  <a:cubicBezTo>
                    <a:pt x="49349" y="2278743"/>
                    <a:pt x="51598" y="2248770"/>
                    <a:pt x="60960" y="2220686"/>
                  </a:cubicBezTo>
                  <a:cubicBezTo>
                    <a:pt x="63863" y="2211977"/>
                    <a:pt x="67147" y="2203387"/>
                    <a:pt x="69669" y="2194560"/>
                  </a:cubicBezTo>
                  <a:cubicBezTo>
                    <a:pt x="81004" y="2154888"/>
                    <a:pt x="79501" y="2143575"/>
                    <a:pt x="95795" y="2098766"/>
                  </a:cubicBezTo>
                  <a:cubicBezTo>
                    <a:pt x="100232" y="2086565"/>
                    <a:pt x="108098" y="2075864"/>
                    <a:pt x="113212" y="2063931"/>
                  </a:cubicBezTo>
                  <a:cubicBezTo>
                    <a:pt x="135820" y="2011179"/>
                    <a:pt x="103258" y="2066419"/>
                    <a:pt x="139337" y="1994263"/>
                  </a:cubicBezTo>
                  <a:cubicBezTo>
                    <a:pt x="144018" y="1984901"/>
                    <a:pt x="150949" y="1976846"/>
                    <a:pt x="156755" y="1968137"/>
                  </a:cubicBezTo>
                  <a:cubicBezTo>
                    <a:pt x="162561" y="1944914"/>
                    <a:pt x="167132" y="1921347"/>
                    <a:pt x="174172" y="1898468"/>
                  </a:cubicBezTo>
                  <a:cubicBezTo>
                    <a:pt x="178769" y="1883527"/>
                    <a:pt x="187476" y="1870007"/>
                    <a:pt x="191589" y="1854926"/>
                  </a:cubicBezTo>
                  <a:cubicBezTo>
                    <a:pt x="196235" y="1837891"/>
                    <a:pt x="194713" y="1819425"/>
                    <a:pt x="200297" y="1802674"/>
                  </a:cubicBezTo>
                  <a:cubicBezTo>
                    <a:pt x="203016" y="1794518"/>
                    <a:pt x="242983" y="1743256"/>
                    <a:pt x="243840" y="1741714"/>
                  </a:cubicBezTo>
                  <a:cubicBezTo>
                    <a:pt x="251432" y="1728049"/>
                    <a:pt x="254266" y="1712153"/>
                    <a:pt x="261257" y="1698171"/>
                  </a:cubicBezTo>
                  <a:cubicBezTo>
                    <a:pt x="268827" y="1683031"/>
                    <a:pt x="280290" y="1669997"/>
                    <a:pt x="287383" y="1654628"/>
                  </a:cubicBezTo>
                  <a:cubicBezTo>
                    <a:pt x="297777" y="1632109"/>
                    <a:pt x="305033" y="1608269"/>
                    <a:pt x="313509" y="1584960"/>
                  </a:cubicBezTo>
                  <a:cubicBezTo>
                    <a:pt x="316646" y="1576333"/>
                    <a:pt x="318418" y="1567191"/>
                    <a:pt x="322217" y="1558834"/>
                  </a:cubicBezTo>
                  <a:cubicBezTo>
                    <a:pt x="332961" y="1535197"/>
                    <a:pt x="344619" y="1511960"/>
                    <a:pt x="357052" y="1489166"/>
                  </a:cubicBezTo>
                  <a:cubicBezTo>
                    <a:pt x="397905" y="1414269"/>
                    <a:pt x="346281" y="1532995"/>
                    <a:pt x="400595" y="1410788"/>
                  </a:cubicBezTo>
                  <a:cubicBezTo>
                    <a:pt x="438663" y="1325135"/>
                    <a:pt x="355977" y="1479965"/>
                    <a:pt x="435429" y="1332411"/>
                  </a:cubicBezTo>
                  <a:cubicBezTo>
                    <a:pt x="446525" y="1311805"/>
                    <a:pt x="459797" y="1292384"/>
                    <a:pt x="470263" y="1271451"/>
                  </a:cubicBezTo>
                  <a:cubicBezTo>
                    <a:pt x="474368" y="1263241"/>
                    <a:pt x="474867" y="1253536"/>
                    <a:pt x="478972" y="1245326"/>
                  </a:cubicBezTo>
                  <a:cubicBezTo>
                    <a:pt x="485341" y="1232588"/>
                    <a:pt x="516594" y="1192260"/>
                    <a:pt x="522515" y="1184366"/>
                  </a:cubicBezTo>
                  <a:cubicBezTo>
                    <a:pt x="537358" y="1139833"/>
                    <a:pt x="535341" y="1136705"/>
                    <a:pt x="583475" y="1088571"/>
                  </a:cubicBezTo>
                  <a:cubicBezTo>
                    <a:pt x="592183" y="1079863"/>
                    <a:pt x="599353" y="1069277"/>
                    <a:pt x="609600" y="1062446"/>
                  </a:cubicBezTo>
                  <a:cubicBezTo>
                    <a:pt x="617238" y="1057354"/>
                    <a:pt x="627017" y="1056640"/>
                    <a:pt x="635726" y="1053737"/>
                  </a:cubicBezTo>
                  <a:cubicBezTo>
                    <a:pt x="641532" y="1045028"/>
                    <a:pt x="648462" y="1036972"/>
                    <a:pt x="653143" y="1027611"/>
                  </a:cubicBezTo>
                  <a:cubicBezTo>
                    <a:pt x="667017" y="999864"/>
                    <a:pt x="660078" y="967538"/>
                    <a:pt x="696686" y="949234"/>
                  </a:cubicBezTo>
                  <a:lnTo>
                    <a:pt x="731520" y="931817"/>
                  </a:lnTo>
                  <a:cubicBezTo>
                    <a:pt x="737326" y="923108"/>
                    <a:pt x="740764" y="912229"/>
                    <a:pt x="748937" y="905691"/>
                  </a:cubicBezTo>
                  <a:cubicBezTo>
                    <a:pt x="765574" y="892381"/>
                    <a:pt x="824469" y="856802"/>
                    <a:pt x="853440" y="844731"/>
                  </a:cubicBezTo>
                  <a:cubicBezTo>
                    <a:pt x="876334" y="835192"/>
                    <a:pt x="900925" y="829698"/>
                    <a:pt x="923109" y="818606"/>
                  </a:cubicBezTo>
                  <a:cubicBezTo>
                    <a:pt x="941832" y="809245"/>
                    <a:pt x="957279" y="794318"/>
                    <a:pt x="975360" y="783771"/>
                  </a:cubicBezTo>
                  <a:cubicBezTo>
                    <a:pt x="1010194" y="763451"/>
                    <a:pt x="1046308" y="745181"/>
                    <a:pt x="1079863" y="722811"/>
                  </a:cubicBezTo>
                  <a:cubicBezTo>
                    <a:pt x="1116791" y="698193"/>
                    <a:pt x="1096628" y="710075"/>
                    <a:pt x="1140823" y="687977"/>
                  </a:cubicBezTo>
                  <a:cubicBezTo>
                    <a:pt x="1146629" y="679268"/>
                    <a:pt x="1150199" y="668551"/>
                    <a:pt x="1158240" y="661851"/>
                  </a:cubicBezTo>
                  <a:cubicBezTo>
                    <a:pt x="1170356" y="651754"/>
                    <a:pt x="1202628" y="640461"/>
                    <a:pt x="1219200" y="635726"/>
                  </a:cubicBezTo>
                  <a:cubicBezTo>
                    <a:pt x="1230709" y="632438"/>
                    <a:pt x="1242828" y="631220"/>
                    <a:pt x="1254035" y="627017"/>
                  </a:cubicBezTo>
                  <a:cubicBezTo>
                    <a:pt x="1266190" y="622459"/>
                    <a:pt x="1276553" y="613705"/>
                    <a:pt x="1288869" y="609600"/>
                  </a:cubicBezTo>
                  <a:cubicBezTo>
                    <a:pt x="1311578" y="602030"/>
                    <a:pt x="1358537" y="592183"/>
                    <a:pt x="1358537" y="592183"/>
                  </a:cubicBezTo>
                  <a:cubicBezTo>
                    <a:pt x="1367246" y="586377"/>
                    <a:pt x="1375302" y="579447"/>
                    <a:pt x="1384663" y="574766"/>
                  </a:cubicBezTo>
                  <a:cubicBezTo>
                    <a:pt x="1392874" y="570661"/>
                    <a:pt x="1402194" y="569280"/>
                    <a:pt x="1410789" y="566057"/>
                  </a:cubicBezTo>
                  <a:cubicBezTo>
                    <a:pt x="1425426" y="560568"/>
                    <a:pt x="1440101" y="555109"/>
                    <a:pt x="1454332" y="548640"/>
                  </a:cubicBezTo>
                  <a:cubicBezTo>
                    <a:pt x="1472059" y="540582"/>
                    <a:pt x="1488245" y="529063"/>
                    <a:pt x="1506583" y="522514"/>
                  </a:cubicBezTo>
                  <a:cubicBezTo>
                    <a:pt x="1529126" y="514463"/>
                    <a:pt x="1553158" y="511396"/>
                    <a:pt x="1576252" y="505097"/>
                  </a:cubicBezTo>
                  <a:cubicBezTo>
                    <a:pt x="1585108" y="502682"/>
                    <a:pt x="1593782" y="499611"/>
                    <a:pt x="1602377" y="496388"/>
                  </a:cubicBezTo>
                  <a:cubicBezTo>
                    <a:pt x="1667838" y="471840"/>
                    <a:pt x="1635575" y="481790"/>
                    <a:pt x="1715589" y="444137"/>
                  </a:cubicBezTo>
                  <a:cubicBezTo>
                    <a:pt x="1741458" y="431964"/>
                    <a:pt x="1767575" y="420299"/>
                    <a:pt x="1793966" y="409303"/>
                  </a:cubicBezTo>
                  <a:cubicBezTo>
                    <a:pt x="1818688" y="399002"/>
                    <a:pt x="1835996" y="397413"/>
                    <a:pt x="1863635" y="391886"/>
                  </a:cubicBezTo>
                  <a:cubicBezTo>
                    <a:pt x="1872343" y="386080"/>
                    <a:pt x="1880196" y="378719"/>
                    <a:pt x="1889760" y="374468"/>
                  </a:cubicBezTo>
                  <a:cubicBezTo>
                    <a:pt x="1921881" y="360192"/>
                    <a:pt x="1980056" y="347540"/>
                    <a:pt x="2011680" y="339634"/>
                  </a:cubicBezTo>
                  <a:cubicBezTo>
                    <a:pt x="2023292" y="336731"/>
                    <a:pt x="2035402" y="335371"/>
                    <a:pt x="2046515" y="330926"/>
                  </a:cubicBezTo>
                  <a:cubicBezTo>
                    <a:pt x="2061029" y="325120"/>
                    <a:pt x="2075060" y="317919"/>
                    <a:pt x="2090057" y="313508"/>
                  </a:cubicBezTo>
                  <a:cubicBezTo>
                    <a:pt x="2124504" y="303376"/>
                    <a:pt x="2160496" y="298738"/>
                    <a:pt x="2194560" y="287383"/>
                  </a:cubicBezTo>
                  <a:cubicBezTo>
                    <a:pt x="2203269" y="284480"/>
                    <a:pt x="2212163" y="282083"/>
                    <a:pt x="2220686" y="278674"/>
                  </a:cubicBezTo>
                  <a:cubicBezTo>
                    <a:pt x="2241212" y="270463"/>
                    <a:pt x="2260437" y="258786"/>
                    <a:pt x="2281646" y="252548"/>
                  </a:cubicBezTo>
                  <a:cubicBezTo>
                    <a:pt x="2310047" y="244195"/>
                    <a:pt x="2339703" y="240937"/>
                    <a:pt x="2368732" y="235131"/>
                  </a:cubicBezTo>
                  <a:cubicBezTo>
                    <a:pt x="2401821" y="218587"/>
                    <a:pt x="2451862" y="192907"/>
                    <a:pt x="2481943" y="182880"/>
                  </a:cubicBezTo>
                  <a:cubicBezTo>
                    <a:pt x="2507333" y="174417"/>
                    <a:pt x="2534194" y="171269"/>
                    <a:pt x="2560320" y="165463"/>
                  </a:cubicBezTo>
                  <a:cubicBezTo>
                    <a:pt x="2594997" y="150051"/>
                    <a:pt x="2674359" y="116198"/>
                    <a:pt x="2708366" y="95794"/>
                  </a:cubicBezTo>
                  <a:cubicBezTo>
                    <a:pt x="2729779" y="82946"/>
                    <a:pt x="2746991" y="63419"/>
                    <a:pt x="2769326" y="52251"/>
                  </a:cubicBezTo>
                  <a:cubicBezTo>
                    <a:pt x="2788228" y="42800"/>
                    <a:pt x="2810237" y="41517"/>
                    <a:pt x="2830286" y="34834"/>
                  </a:cubicBezTo>
                  <a:cubicBezTo>
                    <a:pt x="2940185" y="-1799"/>
                    <a:pt x="2858061" y="13944"/>
                    <a:pt x="2969623" y="0"/>
                  </a:cubicBezTo>
                  <a:cubicBezTo>
                    <a:pt x="3085737" y="5806"/>
                    <a:pt x="3202077" y="8146"/>
                    <a:pt x="3317966" y="17417"/>
                  </a:cubicBezTo>
                  <a:cubicBezTo>
                    <a:pt x="3347475" y="19778"/>
                    <a:pt x="3375776" y="30443"/>
                    <a:pt x="3405052" y="34834"/>
                  </a:cubicBezTo>
                  <a:cubicBezTo>
                    <a:pt x="3433902" y="39162"/>
                    <a:pt x="3463257" y="39417"/>
                    <a:pt x="3492137" y="43543"/>
                  </a:cubicBezTo>
                  <a:cubicBezTo>
                    <a:pt x="3640343" y="64715"/>
                    <a:pt x="3537713" y="50430"/>
                    <a:pt x="3640183" y="78377"/>
                  </a:cubicBezTo>
                  <a:cubicBezTo>
                    <a:pt x="3654463" y="82272"/>
                    <a:pt x="3669277" y="83875"/>
                    <a:pt x="3683726" y="87086"/>
                  </a:cubicBezTo>
                  <a:cubicBezTo>
                    <a:pt x="3723216" y="95861"/>
                    <a:pt x="3727386" y="98736"/>
                    <a:pt x="3770812" y="113211"/>
                  </a:cubicBezTo>
                  <a:cubicBezTo>
                    <a:pt x="3785326" y="124823"/>
                    <a:pt x="3799128" y="137387"/>
                    <a:pt x="3814355" y="148046"/>
                  </a:cubicBezTo>
                  <a:cubicBezTo>
                    <a:pt x="3828221" y="157753"/>
                    <a:pt x="3844356" y="164015"/>
                    <a:pt x="3857897" y="174171"/>
                  </a:cubicBezTo>
                  <a:cubicBezTo>
                    <a:pt x="3867750" y="181561"/>
                    <a:pt x="3874562" y="192413"/>
                    <a:pt x="3884023" y="200297"/>
                  </a:cubicBezTo>
                  <a:cubicBezTo>
                    <a:pt x="3892064" y="206997"/>
                    <a:pt x="3901776" y="211434"/>
                    <a:pt x="3910149" y="217714"/>
                  </a:cubicBezTo>
                  <a:cubicBezTo>
                    <a:pt x="3952679" y="249611"/>
                    <a:pt x="3947592" y="246448"/>
                    <a:pt x="3979817" y="278674"/>
                  </a:cubicBezTo>
                  <a:cubicBezTo>
                    <a:pt x="4018242" y="393944"/>
                    <a:pt x="4014131" y="361225"/>
                    <a:pt x="3988526" y="566057"/>
                  </a:cubicBezTo>
                  <a:cubicBezTo>
                    <a:pt x="3986426" y="582853"/>
                    <a:pt x="3973546" y="596861"/>
                    <a:pt x="3962400" y="609600"/>
                  </a:cubicBezTo>
                  <a:cubicBezTo>
                    <a:pt x="3952842" y="620523"/>
                    <a:pt x="3939177" y="627017"/>
                    <a:pt x="3927566" y="635726"/>
                  </a:cubicBezTo>
                  <a:cubicBezTo>
                    <a:pt x="3920328" y="664675"/>
                    <a:pt x="3913554" y="695554"/>
                    <a:pt x="3901440" y="722811"/>
                  </a:cubicBezTo>
                  <a:cubicBezTo>
                    <a:pt x="3897189" y="732375"/>
                    <a:pt x="3891424" y="741536"/>
                    <a:pt x="3884023" y="748937"/>
                  </a:cubicBezTo>
                  <a:cubicBezTo>
                    <a:pt x="3876622" y="756338"/>
                    <a:pt x="3866606" y="760548"/>
                    <a:pt x="3857897" y="766354"/>
                  </a:cubicBezTo>
                  <a:cubicBezTo>
                    <a:pt x="3821919" y="814325"/>
                    <a:pt x="3842035" y="790925"/>
                    <a:pt x="3796937" y="836023"/>
                  </a:cubicBezTo>
                  <a:cubicBezTo>
                    <a:pt x="3755612" y="877348"/>
                    <a:pt x="3777681" y="865664"/>
                    <a:pt x="3735977" y="879566"/>
                  </a:cubicBezTo>
                  <a:cubicBezTo>
                    <a:pt x="3687353" y="944399"/>
                    <a:pt x="3736692" y="887739"/>
                    <a:pt x="3666309" y="940526"/>
                  </a:cubicBezTo>
                  <a:cubicBezTo>
                    <a:pt x="3614426" y="979438"/>
                    <a:pt x="3668937" y="959462"/>
                    <a:pt x="3605349" y="975360"/>
                  </a:cubicBezTo>
                  <a:cubicBezTo>
                    <a:pt x="3599543" y="986971"/>
                    <a:pt x="3596243" y="1000221"/>
                    <a:pt x="3587932" y="1010194"/>
                  </a:cubicBezTo>
                  <a:cubicBezTo>
                    <a:pt x="3581231" y="1018235"/>
                    <a:pt x="3570323" y="1021527"/>
                    <a:pt x="3561806" y="1027611"/>
                  </a:cubicBezTo>
                  <a:cubicBezTo>
                    <a:pt x="3549995" y="1036047"/>
                    <a:pt x="3539280" y="1046044"/>
                    <a:pt x="3526972" y="1053737"/>
                  </a:cubicBezTo>
                  <a:cubicBezTo>
                    <a:pt x="3500591" y="1070225"/>
                    <a:pt x="3477175" y="1075869"/>
                    <a:pt x="3448595" y="1088571"/>
                  </a:cubicBezTo>
                  <a:cubicBezTo>
                    <a:pt x="3436732" y="1093844"/>
                    <a:pt x="3425692" y="1100874"/>
                    <a:pt x="3413760" y="1105988"/>
                  </a:cubicBezTo>
                  <a:cubicBezTo>
                    <a:pt x="3405323" y="1109604"/>
                    <a:pt x="3395845" y="1110592"/>
                    <a:pt x="3387635" y="1114697"/>
                  </a:cubicBezTo>
                  <a:cubicBezTo>
                    <a:pt x="3270992" y="1173020"/>
                    <a:pt x="3435890" y="1106400"/>
                    <a:pt x="3274423" y="1166948"/>
                  </a:cubicBezTo>
                  <a:cubicBezTo>
                    <a:pt x="3268617" y="1172754"/>
                    <a:pt x="3264553" y="1181132"/>
                    <a:pt x="3257006" y="1184366"/>
                  </a:cubicBezTo>
                  <a:cubicBezTo>
                    <a:pt x="3243401" y="1190197"/>
                    <a:pt x="3227886" y="1189746"/>
                    <a:pt x="3213463" y="1193074"/>
                  </a:cubicBezTo>
                  <a:cubicBezTo>
                    <a:pt x="3190139" y="1198456"/>
                    <a:pt x="3167018" y="1204685"/>
                    <a:pt x="3143795" y="1210491"/>
                  </a:cubicBezTo>
                  <a:cubicBezTo>
                    <a:pt x="3120572" y="1225005"/>
                    <a:pt x="3096912" y="1238843"/>
                    <a:pt x="3074126" y="1254034"/>
                  </a:cubicBezTo>
                  <a:cubicBezTo>
                    <a:pt x="3065417" y="1259840"/>
                    <a:pt x="3057087" y="1266258"/>
                    <a:pt x="3048000" y="1271451"/>
                  </a:cubicBezTo>
                  <a:cubicBezTo>
                    <a:pt x="2970670" y="1315639"/>
                    <a:pt x="3050682" y="1263857"/>
                    <a:pt x="2987040" y="1306286"/>
                  </a:cubicBezTo>
                  <a:cubicBezTo>
                    <a:pt x="2956379" y="1352277"/>
                    <a:pt x="2985197" y="1315330"/>
                    <a:pt x="2934789" y="1358537"/>
                  </a:cubicBezTo>
                  <a:cubicBezTo>
                    <a:pt x="2890726" y="1396306"/>
                    <a:pt x="2925515" y="1379234"/>
                    <a:pt x="2865120" y="1419497"/>
                  </a:cubicBezTo>
                  <a:cubicBezTo>
                    <a:pt x="2854318" y="1426698"/>
                    <a:pt x="2841897" y="1431108"/>
                    <a:pt x="2830286" y="1436914"/>
                  </a:cubicBezTo>
                  <a:cubicBezTo>
                    <a:pt x="2821577" y="1451428"/>
                    <a:pt x="2815306" y="1467718"/>
                    <a:pt x="2804160" y="1480457"/>
                  </a:cubicBezTo>
                  <a:cubicBezTo>
                    <a:pt x="2794602" y="1491380"/>
                    <a:pt x="2778034" y="1494972"/>
                    <a:pt x="2769326" y="1506583"/>
                  </a:cubicBezTo>
                  <a:cubicBezTo>
                    <a:pt x="2759947" y="1519089"/>
                    <a:pt x="2757398" y="1535489"/>
                    <a:pt x="2751909" y="1550126"/>
                  </a:cubicBezTo>
                  <a:cubicBezTo>
                    <a:pt x="2748686" y="1558721"/>
                    <a:pt x="2745722" y="1567425"/>
                    <a:pt x="2743200" y="1576251"/>
                  </a:cubicBezTo>
                  <a:cubicBezTo>
                    <a:pt x="2739912" y="1587759"/>
                    <a:pt x="2738694" y="1599879"/>
                    <a:pt x="2734492" y="1611086"/>
                  </a:cubicBezTo>
                  <a:cubicBezTo>
                    <a:pt x="2701924" y="1697936"/>
                    <a:pt x="2730995" y="1583265"/>
                    <a:pt x="2699657" y="1698171"/>
                  </a:cubicBezTo>
                  <a:cubicBezTo>
                    <a:pt x="2687016" y="1744521"/>
                    <a:pt x="2676196" y="1863294"/>
                    <a:pt x="2673532" y="1881051"/>
                  </a:cubicBezTo>
                  <a:cubicBezTo>
                    <a:pt x="2671756" y="1892888"/>
                    <a:pt x="2667726" y="1904274"/>
                    <a:pt x="2664823" y="1915886"/>
                  </a:cubicBezTo>
                  <a:cubicBezTo>
                    <a:pt x="2659017" y="2162629"/>
                    <a:pt x="2658127" y="2409536"/>
                    <a:pt x="2647406" y="2656114"/>
                  </a:cubicBezTo>
                  <a:cubicBezTo>
                    <a:pt x="2646488" y="2677227"/>
                    <a:pt x="2634417" y="2696410"/>
                    <a:pt x="2629989" y="2717074"/>
                  </a:cubicBezTo>
                  <a:cubicBezTo>
                    <a:pt x="2625688" y="2737145"/>
                    <a:pt x="2624401" y="2757746"/>
                    <a:pt x="2621280" y="2778034"/>
                  </a:cubicBezTo>
                  <a:cubicBezTo>
                    <a:pt x="2602559" y="2899719"/>
                    <a:pt x="2626711" y="2747612"/>
                    <a:pt x="2586446" y="2908663"/>
                  </a:cubicBezTo>
                  <a:cubicBezTo>
                    <a:pt x="2578131" y="2941923"/>
                    <a:pt x="2576716" y="2954248"/>
                    <a:pt x="2560320" y="2987040"/>
                  </a:cubicBezTo>
                  <a:cubicBezTo>
                    <a:pt x="2555639" y="2996402"/>
                    <a:pt x="2548450" y="3004290"/>
                    <a:pt x="2542903" y="3013166"/>
                  </a:cubicBezTo>
                  <a:cubicBezTo>
                    <a:pt x="2533932" y="3027519"/>
                    <a:pt x="2524347" y="3041569"/>
                    <a:pt x="2516777" y="3056708"/>
                  </a:cubicBezTo>
                  <a:cubicBezTo>
                    <a:pt x="2436934" y="3216394"/>
                    <a:pt x="2590494" y="2934235"/>
                    <a:pt x="2490652" y="3108960"/>
                  </a:cubicBezTo>
                  <a:cubicBezTo>
                    <a:pt x="2484211" y="3120231"/>
                    <a:pt x="2478349" y="3131862"/>
                    <a:pt x="2473235" y="3143794"/>
                  </a:cubicBezTo>
                  <a:cubicBezTo>
                    <a:pt x="2465004" y="3162999"/>
                    <a:pt x="2465299" y="3181494"/>
                    <a:pt x="2447109" y="3196046"/>
                  </a:cubicBezTo>
                  <a:cubicBezTo>
                    <a:pt x="2439941" y="3201780"/>
                    <a:pt x="2429692" y="3201851"/>
                    <a:pt x="2420983" y="3204754"/>
                  </a:cubicBezTo>
                  <a:cubicBezTo>
                    <a:pt x="2418080" y="3213463"/>
                    <a:pt x="2416380" y="3222669"/>
                    <a:pt x="2412275" y="3230880"/>
                  </a:cubicBezTo>
                  <a:cubicBezTo>
                    <a:pt x="2401496" y="3252438"/>
                    <a:pt x="2377552" y="3278207"/>
                    <a:pt x="2360023" y="3291840"/>
                  </a:cubicBezTo>
                  <a:cubicBezTo>
                    <a:pt x="2346662" y="3302232"/>
                    <a:pt x="2330994" y="3309257"/>
                    <a:pt x="2316480" y="3317966"/>
                  </a:cubicBezTo>
                  <a:cubicBezTo>
                    <a:pt x="2280922" y="3389081"/>
                    <a:pt x="2325368" y="3322231"/>
                    <a:pt x="2229395" y="3370217"/>
                  </a:cubicBezTo>
                  <a:cubicBezTo>
                    <a:pt x="2209116" y="3380356"/>
                    <a:pt x="2195039" y="3399841"/>
                    <a:pt x="2177143" y="3413760"/>
                  </a:cubicBezTo>
                  <a:cubicBezTo>
                    <a:pt x="2168881" y="3420186"/>
                    <a:pt x="2158964" y="3424366"/>
                    <a:pt x="2151017" y="3431177"/>
                  </a:cubicBezTo>
                  <a:cubicBezTo>
                    <a:pt x="2138549" y="3441864"/>
                    <a:pt x="2128541" y="3455198"/>
                    <a:pt x="2116183" y="3466011"/>
                  </a:cubicBezTo>
                  <a:cubicBezTo>
                    <a:pt x="2077004" y="3500293"/>
                    <a:pt x="2088928" y="3485318"/>
                    <a:pt x="2046515" y="3509554"/>
                  </a:cubicBezTo>
                  <a:cubicBezTo>
                    <a:pt x="2021888" y="3523627"/>
                    <a:pt x="1957616" y="3574626"/>
                    <a:pt x="1950720" y="3579223"/>
                  </a:cubicBezTo>
                  <a:lnTo>
                    <a:pt x="1924595" y="3596640"/>
                  </a:lnTo>
                  <a:cubicBezTo>
                    <a:pt x="1918789" y="3605349"/>
                    <a:pt x="1914578" y="3615365"/>
                    <a:pt x="1907177" y="3622766"/>
                  </a:cubicBezTo>
                  <a:cubicBezTo>
                    <a:pt x="1886256" y="3643687"/>
                    <a:pt x="1879718" y="3638266"/>
                    <a:pt x="1854926" y="3648891"/>
                  </a:cubicBezTo>
                  <a:cubicBezTo>
                    <a:pt x="1842994" y="3654005"/>
                    <a:pt x="1831703" y="3660502"/>
                    <a:pt x="1820092" y="3666308"/>
                  </a:cubicBezTo>
                  <a:cubicBezTo>
                    <a:pt x="1814286" y="3672114"/>
                    <a:pt x="1809716" y="3679502"/>
                    <a:pt x="1802675" y="3683726"/>
                  </a:cubicBezTo>
                  <a:cubicBezTo>
                    <a:pt x="1794804" y="3688449"/>
                    <a:pt x="1783795" y="3686798"/>
                    <a:pt x="1776549" y="3692434"/>
                  </a:cubicBezTo>
                  <a:cubicBezTo>
                    <a:pt x="1757106" y="3707556"/>
                    <a:pt x="1741714" y="3727269"/>
                    <a:pt x="1724297" y="3744686"/>
                  </a:cubicBezTo>
                  <a:cubicBezTo>
                    <a:pt x="1715589" y="3753394"/>
                    <a:pt x="1709855" y="3766917"/>
                    <a:pt x="1698172" y="3770811"/>
                  </a:cubicBezTo>
                  <a:lnTo>
                    <a:pt x="1645920" y="3788228"/>
                  </a:lnTo>
                  <a:lnTo>
                    <a:pt x="1593669" y="3805646"/>
                  </a:lnTo>
                  <a:lnTo>
                    <a:pt x="1567543" y="3814354"/>
                  </a:lnTo>
                  <a:cubicBezTo>
                    <a:pt x="1558834" y="3820160"/>
                    <a:pt x="1551755" y="3830139"/>
                    <a:pt x="1541417" y="3831771"/>
                  </a:cubicBezTo>
                  <a:cubicBezTo>
                    <a:pt x="1495450" y="3839029"/>
                    <a:pt x="1448468" y="3836769"/>
                    <a:pt x="1402080" y="3840480"/>
                  </a:cubicBezTo>
                  <a:cubicBezTo>
                    <a:pt x="1323534" y="3846764"/>
                    <a:pt x="1345663" y="3838207"/>
                    <a:pt x="1288869" y="386660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9886" y="957943"/>
              <a:ext cx="4023360" cy="38666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3439886" y="2891246"/>
              <a:ext cx="40233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33447" y="3818711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48594" y="1959429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0"/>
              <a:endCxn id="5" idx="2"/>
            </p:cNvCxnSpPr>
            <p:nvPr/>
          </p:nvCxnSpPr>
          <p:spPr>
            <a:xfrm>
              <a:off x="5451566" y="957943"/>
              <a:ext cx="0" cy="386660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37017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61760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834392" y="336150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28804" y="429115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807484" y="241662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75660" y="359011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9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3333" y="1168400"/>
            <a:ext cx="3591148" cy="2672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2963333" y="2504440"/>
            <a:ext cx="3591148" cy="0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0"/>
            <a:endCxn id="2" idx="2"/>
          </p:cNvCxnSpPr>
          <p:nvPr/>
        </p:nvCxnSpPr>
        <p:spPr>
          <a:xfrm>
            <a:off x="4758907" y="1168400"/>
            <a:ext cx="0" cy="267208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61920" y="29565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1920" y="168898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1954" y="7958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8819" y="7958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75939" y="16889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5939" y="29565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98978" y="38588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91955" y="38588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69064" y="294929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L_B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0445" y="294929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_B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9064" y="167350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L_T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80445" y="167350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R_T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18922" y="1883172"/>
            <a:ext cx="501227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57403" y="1788350"/>
            <a:ext cx="196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 boundary lines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57403" y="2208248"/>
            <a:ext cx="127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split_line_h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57403" y="2628146"/>
            <a:ext cx="1255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split_line_v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229082" y="2431812"/>
            <a:ext cx="541867" cy="0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64456" y="2635012"/>
            <a:ext cx="0" cy="34544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09983" y="22082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2312" y="22082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9999" y="167350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3836" y="2924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025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06" y="322253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85195" y="322253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9806" y="3173548"/>
            <a:ext cx="1274513" cy="1607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05131" y="3222534"/>
            <a:ext cx="2342606" cy="714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801223" y="4781369"/>
            <a:ext cx="2046514" cy="1045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185195" y="4877163"/>
            <a:ext cx="1319348" cy="9492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5783" y="4694286"/>
            <a:ext cx="148046" cy="1480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21811" y="5748018"/>
            <a:ext cx="148046" cy="1480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0136" y="5743669"/>
            <a:ext cx="148046" cy="148046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1172" y="5748023"/>
            <a:ext cx="148046" cy="148046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185195" y="3222534"/>
            <a:ext cx="0" cy="16546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806" y="5826397"/>
            <a:ext cx="15602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47737" y="3936638"/>
            <a:ext cx="0" cy="8447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806" y="4771163"/>
            <a:ext cx="0" cy="10552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04543" y="5826397"/>
            <a:ext cx="22685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85195" y="3222534"/>
            <a:ext cx="35879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73126" y="3222534"/>
            <a:ext cx="0" cy="2603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2419" y="3906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27394" y="3516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22769" y="4145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32169" y="503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7669" y="5554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3769" y="5126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95434" y="5116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28684" y="3992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52709" y="3173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38634" y="4307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81359" y="5554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0" name="Oval 49"/>
          <p:cNvSpPr/>
          <p:nvPr/>
        </p:nvSpPr>
        <p:spPr>
          <a:xfrm>
            <a:off x="276314" y="6124669"/>
            <a:ext cx="148046" cy="148046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744" y="6005621"/>
            <a:ext cx="466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Bottom-left point of the cell, search begins here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59791" y="6477913"/>
            <a:ext cx="148046" cy="1480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4744" y="6372560"/>
            <a:ext cx="842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begin point of an arc on the border, actual segment sequence begins from here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9791" y="15019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200420" y="15019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59791" y="117475"/>
            <a:ext cx="1283440" cy="1591555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05116" y="150194"/>
            <a:ext cx="2342606" cy="71410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801208" y="1709029"/>
            <a:ext cx="2046514" cy="104502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200420" y="1804823"/>
            <a:ext cx="1319348" cy="94923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133788" y="15019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8141049" y="150194"/>
            <a:ext cx="1253776" cy="111663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141049" y="150194"/>
            <a:ext cx="2557413" cy="228820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9675205" y="1709029"/>
            <a:ext cx="2046514" cy="104502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133788" y="322253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141049" y="3222534"/>
            <a:ext cx="1253776" cy="111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8141049" y="3222534"/>
            <a:ext cx="2557413" cy="22882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9675205" y="4781369"/>
            <a:ext cx="2046514" cy="1045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690842" y="3222534"/>
            <a:ext cx="10308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721719" y="3222534"/>
            <a:ext cx="0" cy="15588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133788" y="5826397"/>
            <a:ext cx="15490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133788" y="3222534"/>
            <a:ext cx="0" cy="11166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8067026" y="5754536"/>
            <a:ext cx="148046" cy="148046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8064652" y="5422823"/>
            <a:ext cx="148046" cy="1480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8141049" y="5485980"/>
            <a:ext cx="0" cy="3243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298070" y="4287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055437" y="3156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486795" y="386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614381" y="4951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809962" y="5544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72588" y="5475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665917" y="365068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(7)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072588" y="349582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(8)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346908" y="292432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(9)</a:t>
            </a:r>
          </a:p>
        </p:txBody>
      </p:sp>
      <p:sp>
        <p:nvSpPr>
          <p:cNvPr id="82" name="Oval 81"/>
          <p:cNvSpPr/>
          <p:nvPr/>
        </p:nvSpPr>
        <p:spPr>
          <a:xfrm>
            <a:off x="9304418" y="3144310"/>
            <a:ext cx="148046" cy="1480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125809" y="3222534"/>
            <a:ext cx="12690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3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31791" y="2318326"/>
            <a:ext cx="1911928" cy="139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0254" y="2318327"/>
            <a:ext cx="1911928" cy="139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639453" y="2877126"/>
            <a:ext cx="120073" cy="1200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9234" y="3652980"/>
            <a:ext cx="120073" cy="12007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90254" y="2265680"/>
            <a:ext cx="0" cy="61144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90254" y="2321560"/>
            <a:ext cx="195210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02182" y="2318326"/>
            <a:ext cx="0" cy="146396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06980" y="3713017"/>
            <a:ext cx="109520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52492" y="2955634"/>
            <a:ext cx="0" cy="81741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283682" y="2877125"/>
            <a:ext cx="120073" cy="1200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376371" y="3713016"/>
            <a:ext cx="197612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40564" y="2877125"/>
            <a:ext cx="0" cy="83589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76371" y="2789010"/>
            <a:ext cx="120073" cy="12007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335705" y="280174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09940" y="28008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29949" y="201479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29949" y="3718459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93942" y="280267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368177" y="28017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88186" y="201572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88186" y="371938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1639453" y="4096326"/>
            <a:ext cx="120073" cy="1200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08579" y="4100573"/>
            <a:ext cx="120073" cy="12007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05167" y="4002473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point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063612" y="4002473"/>
            <a:ext cx="886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point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482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4297" y="1524000"/>
            <a:ext cx="6888480" cy="3901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1724297" y="3474720"/>
            <a:ext cx="68884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0"/>
            <a:endCxn id="2" idx="2"/>
          </p:cNvCxnSpPr>
          <p:nvPr/>
        </p:nvCxnSpPr>
        <p:spPr>
          <a:xfrm>
            <a:off x="5168537" y="1524000"/>
            <a:ext cx="0" cy="39014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211977" y="4554583"/>
            <a:ext cx="574766" cy="8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86743" y="4554583"/>
            <a:ext cx="17591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45874" y="2769327"/>
            <a:ext cx="1785257" cy="178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331131" y="2508070"/>
            <a:ext cx="2281646" cy="26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58637" y="5363391"/>
            <a:ext cx="124097" cy="12409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694" y="4494710"/>
            <a:ext cx="124097" cy="12409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86002" y="4492534"/>
            <a:ext cx="124097" cy="12409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69082" y="2707277"/>
            <a:ext cx="124097" cy="12409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50728" y="2437312"/>
            <a:ext cx="124097" cy="12409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5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2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33447" y="957943"/>
            <a:ext cx="4038507" cy="3866606"/>
            <a:chOff x="3433447" y="957943"/>
            <a:chExt cx="4038507" cy="3866606"/>
          </a:xfrm>
        </p:grpSpPr>
        <p:sp>
          <p:nvSpPr>
            <p:cNvPr id="4" name="Freeform 3"/>
            <p:cNvSpPr/>
            <p:nvPr/>
          </p:nvSpPr>
          <p:spPr>
            <a:xfrm>
              <a:off x="3448594" y="957943"/>
              <a:ext cx="4008213" cy="3866606"/>
            </a:xfrm>
            <a:custGeom>
              <a:avLst/>
              <a:gdLst>
                <a:gd name="connsiteX0" fmla="*/ 1288869 w 4008213"/>
                <a:gd name="connsiteY0" fmla="*/ 3866606 h 3866606"/>
                <a:gd name="connsiteX1" fmla="*/ 1288869 w 4008213"/>
                <a:gd name="connsiteY1" fmla="*/ 3866606 h 3866606"/>
                <a:gd name="connsiteX2" fmla="*/ 618309 w 4008213"/>
                <a:gd name="connsiteY2" fmla="*/ 3857897 h 3866606"/>
                <a:gd name="connsiteX3" fmla="*/ 513806 w 4008213"/>
                <a:gd name="connsiteY3" fmla="*/ 3831771 h 3866606"/>
                <a:gd name="connsiteX4" fmla="*/ 478972 w 4008213"/>
                <a:gd name="connsiteY4" fmla="*/ 3814354 h 3866606"/>
                <a:gd name="connsiteX5" fmla="*/ 444137 w 4008213"/>
                <a:gd name="connsiteY5" fmla="*/ 3805646 h 3866606"/>
                <a:gd name="connsiteX6" fmla="*/ 418012 w 4008213"/>
                <a:gd name="connsiteY6" fmla="*/ 3779520 h 3866606"/>
                <a:gd name="connsiteX7" fmla="*/ 365760 w 4008213"/>
                <a:gd name="connsiteY7" fmla="*/ 3753394 h 3866606"/>
                <a:gd name="connsiteX8" fmla="*/ 287383 w 4008213"/>
                <a:gd name="connsiteY8" fmla="*/ 3675017 h 3866606"/>
                <a:gd name="connsiteX9" fmla="*/ 252549 w 4008213"/>
                <a:gd name="connsiteY9" fmla="*/ 3640183 h 3866606"/>
                <a:gd name="connsiteX10" fmla="*/ 217715 w 4008213"/>
                <a:gd name="connsiteY10" fmla="*/ 3587931 h 3866606"/>
                <a:gd name="connsiteX11" fmla="*/ 209006 w 4008213"/>
                <a:gd name="connsiteY11" fmla="*/ 3553097 h 3866606"/>
                <a:gd name="connsiteX12" fmla="*/ 191589 w 4008213"/>
                <a:gd name="connsiteY12" fmla="*/ 3526971 h 3866606"/>
                <a:gd name="connsiteX13" fmla="*/ 174172 w 4008213"/>
                <a:gd name="connsiteY13" fmla="*/ 3492137 h 3866606"/>
                <a:gd name="connsiteX14" fmla="*/ 148046 w 4008213"/>
                <a:gd name="connsiteY14" fmla="*/ 3422468 h 3866606"/>
                <a:gd name="connsiteX15" fmla="*/ 104503 w 4008213"/>
                <a:gd name="connsiteY15" fmla="*/ 3326674 h 3866606"/>
                <a:gd name="connsiteX16" fmla="*/ 95795 w 4008213"/>
                <a:gd name="connsiteY16" fmla="*/ 3265714 h 3866606"/>
                <a:gd name="connsiteX17" fmla="*/ 69669 w 4008213"/>
                <a:gd name="connsiteY17" fmla="*/ 3204754 h 3866606"/>
                <a:gd name="connsiteX18" fmla="*/ 60960 w 4008213"/>
                <a:gd name="connsiteY18" fmla="*/ 3143794 h 3866606"/>
                <a:gd name="connsiteX19" fmla="*/ 34835 w 4008213"/>
                <a:gd name="connsiteY19" fmla="*/ 3065417 h 3866606"/>
                <a:gd name="connsiteX20" fmla="*/ 17417 w 4008213"/>
                <a:gd name="connsiteY20" fmla="*/ 2987040 h 3866606"/>
                <a:gd name="connsiteX21" fmla="*/ 8709 w 4008213"/>
                <a:gd name="connsiteY21" fmla="*/ 2873828 h 3866606"/>
                <a:gd name="connsiteX22" fmla="*/ 0 w 4008213"/>
                <a:gd name="connsiteY22" fmla="*/ 2812868 h 3866606"/>
                <a:gd name="connsiteX23" fmla="*/ 8709 w 4008213"/>
                <a:gd name="connsiteY23" fmla="*/ 2429691 h 3866606"/>
                <a:gd name="connsiteX24" fmla="*/ 17417 w 4008213"/>
                <a:gd name="connsiteY24" fmla="*/ 2386148 h 3866606"/>
                <a:gd name="connsiteX25" fmla="*/ 43543 w 4008213"/>
                <a:gd name="connsiteY25" fmla="*/ 2307771 h 3866606"/>
                <a:gd name="connsiteX26" fmla="*/ 60960 w 4008213"/>
                <a:gd name="connsiteY26" fmla="*/ 2220686 h 3866606"/>
                <a:gd name="connsiteX27" fmla="*/ 69669 w 4008213"/>
                <a:gd name="connsiteY27" fmla="*/ 2194560 h 3866606"/>
                <a:gd name="connsiteX28" fmla="*/ 95795 w 4008213"/>
                <a:gd name="connsiteY28" fmla="*/ 2098766 h 3866606"/>
                <a:gd name="connsiteX29" fmla="*/ 113212 w 4008213"/>
                <a:gd name="connsiteY29" fmla="*/ 2063931 h 3866606"/>
                <a:gd name="connsiteX30" fmla="*/ 139337 w 4008213"/>
                <a:gd name="connsiteY30" fmla="*/ 1994263 h 3866606"/>
                <a:gd name="connsiteX31" fmla="*/ 156755 w 4008213"/>
                <a:gd name="connsiteY31" fmla="*/ 1968137 h 3866606"/>
                <a:gd name="connsiteX32" fmla="*/ 174172 w 4008213"/>
                <a:gd name="connsiteY32" fmla="*/ 1898468 h 3866606"/>
                <a:gd name="connsiteX33" fmla="*/ 191589 w 4008213"/>
                <a:gd name="connsiteY33" fmla="*/ 1854926 h 3866606"/>
                <a:gd name="connsiteX34" fmla="*/ 200297 w 4008213"/>
                <a:gd name="connsiteY34" fmla="*/ 1802674 h 3866606"/>
                <a:gd name="connsiteX35" fmla="*/ 243840 w 4008213"/>
                <a:gd name="connsiteY35" fmla="*/ 1741714 h 3866606"/>
                <a:gd name="connsiteX36" fmla="*/ 261257 w 4008213"/>
                <a:gd name="connsiteY36" fmla="*/ 1698171 h 3866606"/>
                <a:gd name="connsiteX37" fmla="*/ 287383 w 4008213"/>
                <a:gd name="connsiteY37" fmla="*/ 1654628 h 3866606"/>
                <a:gd name="connsiteX38" fmla="*/ 313509 w 4008213"/>
                <a:gd name="connsiteY38" fmla="*/ 1584960 h 3866606"/>
                <a:gd name="connsiteX39" fmla="*/ 322217 w 4008213"/>
                <a:gd name="connsiteY39" fmla="*/ 1558834 h 3866606"/>
                <a:gd name="connsiteX40" fmla="*/ 357052 w 4008213"/>
                <a:gd name="connsiteY40" fmla="*/ 1489166 h 3866606"/>
                <a:gd name="connsiteX41" fmla="*/ 400595 w 4008213"/>
                <a:gd name="connsiteY41" fmla="*/ 1410788 h 3866606"/>
                <a:gd name="connsiteX42" fmla="*/ 435429 w 4008213"/>
                <a:gd name="connsiteY42" fmla="*/ 1332411 h 3866606"/>
                <a:gd name="connsiteX43" fmla="*/ 470263 w 4008213"/>
                <a:gd name="connsiteY43" fmla="*/ 1271451 h 3866606"/>
                <a:gd name="connsiteX44" fmla="*/ 478972 w 4008213"/>
                <a:gd name="connsiteY44" fmla="*/ 1245326 h 3866606"/>
                <a:gd name="connsiteX45" fmla="*/ 522515 w 4008213"/>
                <a:gd name="connsiteY45" fmla="*/ 1184366 h 3866606"/>
                <a:gd name="connsiteX46" fmla="*/ 583475 w 4008213"/>
                <a:gd name="connsiteY46" fmla="*/ 1088571 h 3866606"/>
                <a:gd name="connsiteX47" fmla="*/ 609600 w 4008213"/>
                <a:gd name="connsiteY47" fmla="*/ 1062446 h 3866606"/>
                <a:gd name="connsiteX48" fmla="*/ 635726 w 4008213"/>
                <a:gd name="connsiteY48" fmla="*/ 1053737 h 3866606"/>
                <a:gd name="connsiteX49" fmla="*/ 653143 w 4008213"/>
                <a:gd name="connsiteY49" fmla="*/ 1027611 h 3866606"/>
                <a:gd name="connsiteX50" fmla="*/ 696686 w 4008213"/>
                <a:gd name="connsiteY50" fmla="*/ 949234 h 3866606"/>
                <a:gd name="connsiteX51" fmla="*/ 731520 w 4008213"/>
                <a:gd name="connsiteY51" fmla="*/ 931817 h 3866606"/>
                <a:gd name="connsiteX52" fmla="*/ 748937 w 4008213"/>
                <a:gd name="connsiteY52" fmla="*/ 905691 h 3866606"/>
                <a:gd name="connsiteX53" fmla="*/ 853440 w 4008213"/>
                <a:gd name="connsiteY53" fmla="*/ 844731 h 3866606"/>
                <a:gd name="connsiteX54" fmla="*/ 923109 w 4008213"/>
                <a:gd name="connsiteY54" fmla="*/ 818606 h 3866606"/>
                <a:gd name="connsiteX55" fmla="*/ 975360 w 4008213"/>
                <a:gd name="connsiteY55" fmla="*/ 783771 h 3866606"/>
                <a:gd name="connsiteX56" fmla="*/ 1079863 w 4008213"/>
                <a:gd name="connsiteY56" fmla="*/ 722811 h 3866606"/>
                <a:gd name="connsiteX57" fmla="*/ 1140823 w 4008213"/>
                <a:gd name="connsiteY57" fmla="*/ 687977 h 3866606"/>
                <a:gd name="connsiteX58" fmla="*/ 1158240 w 4008213"/>
                <a:gd name="connsiteY58" fmla="*/ 661851 h 3866606"/>
                <a:gd name="connsiteX59" fmla="*/ 1219200 w 4008213"/>
                <a:gd name="connsiteY59" fmla="*/ 635726 h 3866606"/>
                <a:gd name="connsiteX60" fmla="*/ 1254035 w 4008213"/>
                <a:gd name="connsiteY60" fmla="*/ 627017 h 3866606"/>
                <a:gd name="connsiteX61" fmla="*/ 1288869 w 4008213"/>
                <a:gd name="connsiteY61" fmla="*/ 609600 h 3866606"/>
                <a:gd name="connsiteX62" fmla="*/ 1358537 w 4008213"/>
                <a:gd name="connsiteY62" fmla="*/ 592183 h 3866606"/>
                <a:gd name="connsiteX63" fmla="*/ 1384663 w 4008213"/>
                <a:gd name="connsiteY63" fmla="*/ 574766 h 3866606"/>
                <a:gd name="connsiteX64" fmla="*/ 1410789 w 4008213"/>
                <a:gd name="connsiteY64" fmla="*/ 566057 h 3866606"/>
                <a:gd name="connsiteX65" fmla="*/ 1454332 w 4008213"/>
                <a:gd name="connsiteY65" fmla="*/ 548640 h 3866606"/>
                <a:gd name="connsiteX66" fmla="*/ 1506583 w 4008213"/>
                <a:gd name="connsiteY66" fmla="*/ 522514 h 3866606"/>
                <a:gd name="connsiteX67" fmla="*/ 1576252 w 4008213"/>
                <a:gd name="connsiteY67" fmla="*/ 505097 h 3866606"/>
                <a:gd name="connsiteX68" fmla="*/ 1602377 w 4008213"/>
                <a:gd name="connsiteY68" fmla="*/ 496388 h 3866606"/>
                <a:gd name="connsiteX69" fmla="*/ 1715589 w 4008213"/>
                <a:gd name="connsiteY69" fmla="*/ 444137 h 3866606"/>
                <a:gd name="connsiteX70" fmla="*/ 1793966 w 4008213"/>
                <a:gd name="connsiteY70" fmla="*/ 409303 h 3866606"/>
                <a:gd name="connsiteX71" fmla="*/ 1863635 w 4008213"/>
                <a:gd name="connsiteY71" fmla="*/ 391886 h 3866606"/>
                <a:gd name="connsiteX72" fmla="*/ 1889760 w 4008213"/>
                <a:gd name="connsiteY72" fmla="*/ 374468 h 3866606"/>
                <a:gd name="connsiteX73" fmla="*/ 2011680 w 4008213"/>
                <a:gd name="connsiteY73" fmla="*/ 339634 h 3866606"/>
                <a:gd name="connsiteX74" fmla="*/ 2046515 w 4008213"/>
                <a:gd name="connsiteY74" fmla="*/ 330926 h 3866606"/>
                <a:gd name="connsiteX75" fmla="*/ 2090057 w 4008213"/>
                <a:gd name="connsiteY75" fmla="*/ 313508 h 3866606"/>
                <a:gd name="connsiteX76" fmla="*/ 2194560 w 4008213"/>
                <a:gd name="connsiteY76" fmla="*/ 287383 h 3866606"/>
                <a:gd name="connsiteX77" fmla="*/ 2220686 w 4008213"/>
                <a:gd name="connsiteY77" fmla="*/ 278674 h 3866606"/>
                <a:gd name="connsiteX78" fmla="*/ 2281646 w 4008213"/>
                <a:gd name="connsiteY78" fmla="*/ 252548 h 3866606"/>
                <a:gd name="connsiteX79" fmla="*/ 2368732 w 4008213"/>
                <a:gd name="connsiteY79" fmla="*/ 235131 h 3866606"/>
                <a:gd name="connsiteX80" fmla="*/ 2481943 w 4008213"/>
                <a:gd name="connsiteY80" fmla="*/ 182880 h 3866606"/>
                <a:gd name="connsiteX81" fmla="*/ 2560320 w 4008213"/>
                <a:gd name="connsiteY81" fmla="*/ 165463 h 3866606"/>
                <a:gd name="connsiteX82" fmla="*/ 2708366 w 4008213"/>
                <a:gd name="connsiteY82" fmla="*/ 95794 h 3866606"/>
                <a:gd name="connsiteX83" fmla="*/ 2769326 w 4008213"/>
                <a:gd name="connsiteY83" fmla="*/ 52251 h 3866606"/>
                <a:gd name="connsiteX84" fmla="*/ 2830286 w 4008213"/>
                <a:gd name="connsiteY84" fmla="*/ 34834 h 3866606"/>
                <a:gd name="connsiteX85" fmla="*/ 2969623 w 4008213"/>
                <a:gd name="connsiteY85" fmla="*/ 0 h 3866606"/>
                <a:gd name="connsiteX86" fmla="*/ 3317966 w 4008213"/>
                <a:gd name="connsiteY86" fmla="*/ 17417 h 3866606"/>
                <a:gd name="connsiteX87" fmla="*/ 3405052 w 4008213"/>
                <a:gd name="connsiteY87" fmla="*/ 34834 h 3866606"/>
                <a:gd name="connsiteX88" fmla="*/ 3492137 w 4008213"/>
                <a:gd name="connsiteY88" fmla="*/ 43543 h 3866606"/>
                <a:gd name="connsiteX89" fmla="*/ 3640183 w 4008213"/>
                <a:gd name="connsiteY89" fmla="*/ 78377 h 3866606"/>
                <a:gd name="connsiteX90" fmla="*/ 3683726 w 4008213"/>
                <a:gd name="connsiteY90" fmla="*/ 87086 h 3866606"/>
                <a:gd name="connsiteX91" fmla="*/ 3770812 w 4008213"/>
                <a:gd name="connsiteY91" fmla="*/ 113211 h 3866606"/>
                <a:gd name="connsiteX92" fmla="*/ 3814355 w 4008213"/>
                <a:gd name="connsiteY92" fmla="*/ 148046 h 3866606"/>
                <a:gd name="connsiteX93" fmla="*/ 3857897 w 4008213"/>
                <a:gd name="connsiteY93" fmla="*/ 174171 h 3866606"/>
                <a:gd name="connsiteX94" fmla="*/ 3884023 w 4008213"/>
                <a:gd name="connsiteY94" fmla="*/ 200297 h 3866606"/>
                <a:gd name="connsiteX95" fmla="*/ 3910149 w 4008213"/>
                <a:gd name="connsiteY95" fmla="*/ 217714 h 3866606"/>
                <a:gd name="connsiteX96" fmla="*/ 3979817 w 4008213"/>
                <a:gd name="connsiteY96" fmla="*/ 278674 h 3866606"/>
                <a:gd name="connsiteX97" fmla="*/ 3988526 w 4008213"/>
                <a:gd name="connsiteY97" fmla="*/ 566057 h 3866606"/>
                <a:gd name="connsiteX98" fmla="*/ 3962400 w 4008213"/>
                <a:gd name="connsiteY98" fmla="*/ 609600 h 3866606"/>
                <a:gd name="connsiteX99" fmla="*/ 3927566 w 4008213"/>
                <a:gd name="connsiteY99" fmla="*/ 635726 h 3866606"/>
                <a:gd name="connsiteX100" fmla="*/ 3901440 w 4008213"/>
                <a:gd name="connsiteY100" fmla="*/ 722811 h 3866606"/>
                <a:gd name="connsiteX101" fmla="*/ 3884023 w 4008213"/>
                <a:gd name="connsiteY101" fmla="*/ 748937 h 3866606"/>
                <a:gd name="connsiteX102" fmla="*/ 3857897 w 4008213"/>
                <a:gd name="connsiteY102" fmla="*/ 766354 h 3866606"/>
                <a:gd name="connsiteX103" fmla="*/ 3796937 w 4008213"/>
                <a:gd name="connsiteY103" fmla="*/ 836023 h 3866606"/>
                <a:gd name="connsiteX104" fmla="*/ 3735977 w 4008213"/>
                <a:gd name="connsiteY104" fmla="*/ 879566 h 3866606"/>
                <a:gd name="connsiteX105" fmla="*/ 3666309 w 4008213"/>
                <a:gd name="connsiteY105" fmla="*/ 940526 h 3866606"/>
                <a:gd name="connsiteX106" fmla="*/ 3605349 w 4008213"/>
                <a:gd name="connsiteY106" fmla="*/ 975360 h 3866606"/>
                <a:gd name="connsiteX107" fmla="*/ 3587932 w 4008213"/>
                <a:gd name="connsiteY107" fmla="*/ 1010194 h 3866606"/>
                <a:gd name="connsiteX108" fmla="*/ 3561806 w 4008213"/>
                <a:gd name="connsiteY108" fmla="*/ 1027611 h 3866606"/>
                <a:gd name="connsiteX109" fmla="*/ 3526972 w 4008213"/>
                <a:gd name="connsiteY109" fmla="*/ 1053737 h 3866606"/>
                <a:gd name="connsiteX110" fmla="*/ 3448595 w 4008213"/>
                <a:gd name="connsiteY110" fmla="*/ 1088571 h 3866606"/>
                <a:gd name="connsiteX111" fmla="*/ 3413760 w 4008213"/>
                <a:gd name="connsiteY111" fmla="*/ 1105988 h 3866606"/>
                <a:gd name="connsiteX112" fmla="*/ 3387635 w 4008213"/>
                <a:gd name="connsiteY112" fmla="*/ 1114697 h 3866606"/>
                <a:gd name="connsiteX113" fmla="*/ 3274423 w 4008213"/>
                <a:gd name="connsiteY113" fmla="*/ 1166948 h 3866606"/>
                <a:gd name="connsiteX114" fmla="*/ 3257006 w 4008213"/>
                <a:gd name="connsiteY114" fmla="*/ 1184366 h 3866606"/>
                <a:gd name="connsiteX115" fmla="*/ 3213463 w 4008213"/>
                <a:gd name="connsiteY115" fmla="*/ 1193074 h 3866606"/>
                <a:gd name="connsiteX116" fmla="*/ 3143795 w 4008213"/>
                <a:gd name="connsiteY116" fmla="*/ 1210491 h 3866606"/>
                <a:gd name="connsiteX117" fmla="*/ 3074126 w 4008213"/>
                <a:gd name="connsiteY117" fmla="*/ 1254034 h 3866606"/>
                <a:gd name="connsiteX118" fmla="*/ 3048000 w 4008213"/>
                <a:gd name="connsiteY118" fmla="*/ 1271451 h 3866606"/>
                <a:gd name="connsiteX119" fmla="*/ 2987040 w 4008213"/>
                <a:gd name="connsiteY119" fmla="*/ 1306286 h 3866606"/>
                <a:gd name="connsiteX120" fmla="*/ 2934789 w 4008213"/>
                <a:gd name="connsiteY120" fmla="*/ 1358537 h 3866606"/>
                <a:gd name="connsiteX121" fmla="*/ 2865120 w 4008213"/>
                <a:gd name="connsiteY121" fmla="*/ 1419497 h 3866606"/>
                <a:gd name="connsiteX122" fmla="*/ 2830286 w 4008213"/>
                <a:gd name="connsiteY122" fmla="*/ 1436914 h 3866606"/>
                <a:gd name="connsiteX123" fmla="*/ 2804160 w 4008213"/>
                <a:gd name="connsiteY123" fmla="*/ 1480457 h 3866606"/>
                <a:gd name="connsiteX124" fmla="*/ 2769326 w 4008213"/>
                <a:gd name="connsiteY124" fmla="*/ 1506583 h 3866606"/>
                <a:gd name="connsiteX125" fmla="*/ 2751909 w 4008213"/>
                <a:gd name="connsiteY125" fmla="*/ 1550126 h 3866606"/>
                <a:gd name="connsiteX126" fmla="*/ 2743200 w 4008213"/>
                <a:gd name="connsiteY126" fmla="*/ 1576251 h 3866606"/>
                <a:gd name="connsiteX127" fmla="*/ 2734492 w 4008213"/>
                <a:gd name="connsiteY127" fmla="*/ 1611086 h 3866606"/>
                <a:gd name="connsiteX128" fmla="*/ 2699657 w 4008213"/>
                <a:gd name="connsiteY128" fmla="*/ 1698171 h 3866606"/>
                <a:gd name="connsiteX129" fmla="*/ 2673532 w 4008213"/>
                <a:gd name="connsiteY129" fmla="*/ 1881051 h 3866606"/>
                <a:gd name="connsiteX130" fmla="*/ 2664823 w 4008213"/>
                <a:gd name="connsiteY130" fmla="*/ 1915886 h 3866606"/>
                <a:gd name="connsiteX131" fmla="*/ 2647406 w 4008213"/>
                <a:gd name="connsiteY131" fmla="*/ 2656114 h 3866606"/>
                <a:gd name="connsiteX132" fmla="*/ 2629989 w 4008213"/>
                <a:gd name="connsiteY132" fmla="*/ 2717074 h 3866606"/>
                <a:gd name="connsiteX133" fmla="*/ 2621280 w 4008213"/>
                <a:gd name="connsiteY133" fmla="*/ 2778034 h 3866606"/>
                <a:gd name="connsiteX134" fmla="*/ 2586446 w 4008213"/>
                <a:gd name="connsiteY134" fmla="*/ 2908663 h 3866606"/>
                <a:gd name="connsiteX135" fmla="*/ 2560320 w 4008213"/>
                <a:gd name="connsiteY135" fmla="*/ 2987040 h 3866606"/>
                <a:gd name="connsiteX136" fmla="*/ 2542903 w 4008213"/>
                <a:gd name="connsiteY136" fmla="*/ 3013166 h 3866606"/>
                <a:gd name="connsiteX137" fmla="*/ 2516777 w 4008213"/>
                <a:gd name="connsiteY137" fmla="*/ 3056708 h 3866606"/>
                <a:gd name="connsiteX138" fmla="*/ 2490652 w 4008213"/>
                <a:gd name="connsiteY138" fmla="*/ 3108960 h 3866606"/>
                <a:gd name="connsiteX139" fmla="*/ 2473235 w 4008213"/>
                <a:gd name="connsiteY139" fmla="*/ 3143794 h 3866606"/>
                <a:gd name="connsiteX140" fmla="*/ 2447109 w 4008213"/>
                <a:gd name="connsiteY140" fmla="*/ 3196046 h 3866606"/>
                <a:gd name="connsiteX141" fmla="*/ 2420983 w 4008213"/>
                <a:gd name="connsiteY141" fmla="*/ 3204754 h 3866606"/>
                <a:gd name="connsiteX142" fmla="*/ 2412275 w 4008213"/>
                <a:gd name="connsiteY142" fmla="*/ 3230880 h 3866606"/>
                <a:gd name="connsiteX143" fmla="*/ 2360023 w 4008213"/>
                <a:gd name="connsiteY143" fmla="*/ 3291840 h 3866606"/>
                <a:gd name="connsiteX144" fmla="*/ 2316480 w 4008213"/>
                <a:gd name="connsiteY144" fmla="*/ 3317966 h 3866606"/>
                <a:gd name="connsiteX145" fmla="*/ 2229395 w 4008213"/>
                <a:gd name="connsiteY145" fmla="*/ 3370217 h 3866606"/>
                <a:gd name="connsiteX146" fmla="*/ 2177143 w 4008213"/>
                <a:gd name="connsiteY146" fmla="*/ 3413760 h 3866606"/>
                <a:gd name="connsiteX147" fmla="*/ 2151017 w 4008213"/>
                <a:gd name="connsiteY147" fmla="*/ 3431177 h 3866606"/>
                <a:gd name="connsiteX148" fmla="*/ 2116183 w 4008213"/>
                <a:gd name="connsiteY148" fmla="*/ 3466011 h 3866606"/>
                <a:gd name="connsiteX149" fmla="*/ 2046515 w 4008213"/>
                <a:gd name="connsiteY149" fmla="*/ 3509554 h 3866606"/>
                <a:gd name="connsiteX150" fmla="*/ 1950720 w 4008213"/>
                <a:gd name="connsiteY150" fmla="*/ 3579223 h 3866606"/>
                <a:gd name="connsiteX151" fmla="*/ 1924595 w 4008213"/>
                <a:gd name="connsiteY151" fmla="*/ 3596640 h 3866606"/>
                <a:gd name="connsiteX152" fmla="*/ 1907177 w 4008213"/>
                <a:gd name="connsiteY152" fmla="*/ 3622766 h 3866606"/>
                <a:gd name="connsiteX153" fmla="*/ 1854926 w 4008213"/>
                <a:gd name="connsiteY153" fmla="*/ 3648891 h 3866606"/>
                <a:gd name="connsiteX154" fmla="*/ 1820092 w 4008213"/>
                <a:gd name="connsiteY154" fmla="*/ 3666308 h 3866606"/>
                <a:gd name="connsiteX155" fmla="*/ 1802675 w 4008213"/>
                <a:gd name="connsiteY155" fmla="*/ 3683726 h 3866606"/>
                <a:gd name="connsiteX156" fmla="*/ 1776549 w 4008213"/>
                <a:gd name="connsiteY156" fmla="*/ 3692434 h 3866606"/>
                <a:gd name="connsiteX157" fmla="*/ 1724297 w 4008213"/>
                <a:gd name="connsiteY157" fmla="*/ 3744686 h 3866606"/>
                <a:gd name="connsiteX158" fmla="*/ 1698172 w 4008213"/>
                <a:gd name="connsiteY158" fmla="*/ 3770811 h 3866606"/>
                <a:gd name="connsiteX159" fmla="*/ 1645920 w 4008213"/>
                <a:gd name="connsiteY159" fmla="*/ 3788228 h 3866606"/>
                <a:gd name="connsiteX160" fmla="*/ 1593669 w 4008213"/>
                <a:gd name="connsiteY160" fmla="*/ 3805646 h 3866606"/>
                <a:gd name="connsiteX161" fmla="*/ 1567543 w 4008213"/>
                <a:gd name="connsiteY161" fmla="*/ 3814354 h 3866606"/>
                <a:gd name="connsiteX162" fmla="*/ 1541417 w 4008213"/>
                <a:gd name="connsiteY162" fmla="*/ 3831771 h 3866606"/>
                <a:gd name="connsiteX163" fmla="*/ 1402080 w 4008213"/>
                <a:gd name="connsiteY163" fmla="*/ 3840480 h 3866606"/>
                <a:gd name="connsiteX164" fmla="*/ 1288869 w 4008213"/>
                <a:gd name="connsiteY164" fmla="*/ 3866606 h 386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008213" h="3866606">
                  <a:moveTo>
                    <a:pt x="1288869" y="3866606"/>
                  </a:moveTo>
                  <a:lnTo>
                    <a:pt x="1288869" y="3866606"/>
                  </a:lnTo>
                  <a:lnTo>
                    <a:pt x="618309" y="3857897"/>
                  </a:lnTo>
                  <a:cubicBezTo>
                    <a:pt x="592269" y="3857270"/>
                    <a:pt x="536726" y="3843231"/>
                    <a:pt x="513806" y="3831771"/>
                  </a:cubicBezTo>
                  <a:cubicBezTo>
                    <a:pt x="502195" y="3825965"/>
                    <a:pt x="491127" y="3818912"/>
                    <a:pt x="478972" y="3814354"/>
                  </a:cubicBezTo>
                  <a:cubicBezTo>
                    <a:pt x="467765" y="3810152"/>
                    <a:pt x="455749" y="3808549"/>
                    <a:pt x="444137" y="3805646"/>
                  </a:cubicBezTo>
                  <a:cubicBezTo>
                    <a:pt x="435429" y="3796937"/>
                    <a:pt x="428259" y="3786352"/>
                    <a:pt x="418012" y="3779520"/>
                  </a:cubicBezTo>
                  <a:cubicBezTo>
                    <a:pt x="357484" y="3739167"/>
                    <a:pt x="427427" y="3808208"/>
                    <a:pt x="365760" y="3753394"/>
                  </a:cubicBezTo>
                  <a:lnTo>
                    <a:pt x="287383" y="3675017"/>
                  </a:lnTo>
                  <a:cubicBezTo>
                    <a:pt x="275772" y="3663406"/>
                    <a:pt x="261658" y="3653846"/>
                    <a:pt x="252549" y="3640183"/>
                  </a:cubicBezTo>
                  <a:lnTo>
                    <a:pt x="217715" y="3587931"/>
                  </a:lnTo>
                  <a:cubicBezTo>
                    <a:pt x="214812" y="3576320"/>
                    <a:pt x="213721" y="3564098"/>
                    <a:pt x="209006" y="3553097"/>
                  </a:cubicBezTo>
                  <a:cubicBezTo>
                    <a:pt x="204883" y="3543477"/>
                    <a:pt x="196782" y="3536058"/>
                    <a:pt x="191589" y="3526971"/>
                  </a:cubicBezTo>
                  <a:cubicBezTo>
                    <a:pt x="185148" y="3515700"/>
                    <a:pt x="179286" y="3504069"/>
                    <a:pt x="174172" y="3492137"/>
                  </a:cubicBezTo>
                  <a:cubicBezTo>
                    <a:pt x="151564" y="3439387"/>
                    <a:pt x="184122" y="3494619"/>
                    <a:pt x="148046" y="3422468"/>
                  </a:cubicBezTo>
                  <a:cubicBezTo>
                    <a:pt x="100617" y="3327610"/>
                    <a:pt x="140134" y="3433569"/>
                    <a:pt x="104503" y="3326674"/>
                  </a:cubicBezTo>
                  <a:cubicBezTo>
                    <a:pt x="101600" y="3306354"/>
                    <a:pt x="99820" y="3285842"/>
                    <a:pt x="95795" y="3265714"/>
                  </a:cubicBezTo>
                  <a:cubicBezTo>
                    <a:pt x="91524" y="3244359"/>
                    <a:pt x="79109" y="3223635"/>
                    <a:pt x="69669" y="3204754"/>
                  </a:cubicBezTo>
                  <a:cubicBezTo>
                    <a:pt x="66766" y="3184434"/>
                    <a:pt x="65938" y="3163707"/>
                    <a:pt x="60960" y="3143794"/>
                  </a:cubicBezTo>
                  <a:cubicBezTo>
                    <a:pt x="54281" y="3117077"/>
                    <a:pt x="42206" y="3091951"/>
                    <a:pt x="34835" y="3065417"/>
                  </a:cubicBezTo>
                  <a:cubicBezTo>
                    <a:pt x="27672" y="3039630"/>
                    <a:pt x="23223" y="3013166"/>
                    <a:pt x="17417" y="2987040"/>
                  </a:cubicBezTo>
                  <a:cubicBezTo>
                    <a:pt x="14514" y="2949303"/>
                    <a:pt x="12475" y="2911489"/>
                    <a:pt x="8709" y="2873828"/>
                  </a:cubicBezTo>
                  <a:cubicBezTo>
                    <a:pt x="6667" y="2853404"/>
                    <a:pt x="0" y="2833394"/>
                    <a:pt x="0" y="2812868"/>
                  </a:cubicBezTo>
                  <a:cubicBezTo>
                    <a:pt x="0" y="2685109"/>
                    <a:pt x="3499" y="2557343"/>
                    <a:pt x="8709" y="2429691"/>
                  </a:cubicBezTo>
                  <a:cubicBezTo>
                    <a:pt x="9313" y="2414902"/>
                    <a:pt x="14769" y="2400711"/>
                    <a:pt x="17417" y="2386148"/>
                  </a:cubicBezTo>
                  <a:cubicBezTo>
                    <a:pt x="29150" y="2321619"/>
                    <a:pt x="15559" y="2349747"/>
                    <a:pt x="43543" y="2307771"/>
                  </a:cubicBezTo>
                  <a:cubicBezTo>
                    <a:pt x="49349" y="2278743"/>
                    <a:pt x="51598" y="2248770"/>
                    <a:pt x="60960" y="2220686"/>
                  </a:cubicBezTo>
                  <a:cubicBezTo>
                    <a:pt x="63863" y="2211977"/>
                    <a:pt x="67147" y="2203387"/>
                    <a:pt x="69669" y="2194560"/>
                  </a:cubicBezTo>
                  <a:cubicBezTo>
                    <a:pt x="81004" y="2154888"/>
                    <a:pt x="79501" y="2143575"/>
                    <a:pt x="95795" y="2098766"/>
                  </a:cubicBezTo>
                  <a:cubicBezTo>
                    <a:pt x="100232" y="2086565"/>
                    <a:pt x="108098" y="2075864"/>
                    <a:pt x="113212" y="2063931"/>
                  </a:cubicBezTo>
                  <a:cubicBezTo>
                    <a:pt x="135820" y="2011179"/>
                    <a:pt x="103258" y="2066419"/>
                    <a:pt x="139337" y="1994263"/>
                  </a:cubicBezTo>
                  <a:cubicBezTo>
                    <a:pt x="144018" y="1984901"/>
                    <a:pt x="150949" y="1976846"/>
                    <a:pt x="156755" y="1968137"/>
                  </a:cubicBezTo>
                  <a:cubicBezTo>
                    <a:pt x="162561" y="1944914"/>
                    <a:pt x="167132" y="1921347"/>
                    <a:pt x="174172" y="1898468"/>
                  </a:cubicBezTo>
                  <a:cubicBezTo>
                    <a:pt x="178769" y="1883527"/>
                    <a:pt x="187476" y="1870007"/>
                    <a:pt x="191589" y="1854926"/>
                  </a:cubicBezTo>
                  <a:cubicBezTo>
                    <a:pt x="196235" y="1837891"/>
                    <a:pt x="194713" y="1819425"/>
                    <a:pt x="200297" y="1802674"/>
                  </a:cubicBezTo>
                  <a:cubicBezTo>
                    <a:pt x="203016" y="1794518"/>
                    <a:pt x="242983" y="1743256"/>
                    <a:pt x="243840" y="1741714"/>
                  </a:cubicBezTo>
                  <a:cubicBezTo>
                    <a:pt x="251432" y="1728049"/>
                    <a:pt x="254266" y="1712153"/>
                    <a:pt x="261257" y="1698171"/>
                  </a:cubicBezTo>
                  <a:cubicBezTo>
                    <a:pt x="268827" y="1683031"/>
                    <a:pt x="280290" y="1669997"/>
                    <a:pt x="287383" y="1654628"/>
                  </a:cubicBezTo>
                  <a:cubicBezTo>
                    <a:pt x="297777" y="1632109"/>
                    <a:pt x="305033" y="1608269"/>
                    <a:pt x="313509" y="1584960"/>
                  </a:cubicBezTo>
                  <a:cubicBezTo>
                    <a:pt x="316646" y="1576333"/>
                    <a:pt x="318418" y="1567191"/>
                    <a:pt x="322217" y="1558834"/>
                  </a:cubicBezTo>
                  <a:cubicBezTo>
                    <a:pt x="332961" y="1535197"/>
                    <a:pt x="344619" y="1511960"/>
                    <a:pt x="357052" y="1489166"/>
                  </a:cubicBezTo>
                  <a:cubicBezTo>
                    <a:pt x="397905" y="1414269"/>
                    <a:pt x="346281" y="1532995"/>
                    <a:pt x="400595" y="1410788"/>
                  </a:cubicBezTo>
                  <a:cubicBezTo>
                    <a:pt x="438663" y="1325135"/>
                    <a:pt x="355977" y="1479965"/>
                    <a:pt x="435429" y="1332411"/>
                  </a:cubicBezTo>
                  <a:cubicBezTo>
                    <a:pt x="446525" y="1311805"/>
                    <a:pt x="459797" y="1292384"/>
                    <a:pt x="470263" y="1271451"/>
                  </a:cubicBezTo>
                  <a:cubicBezTo>
                    <a:pt x="474368" y="1263241"/>
                    <a:pt x="474867" y="1253536"/>
                    <a:pt x="478972" y="1245326"/>
                  </a:cubicBezTo>
                  <a:cubicBezTo>
                    <a:pt x="485341" y="1232588"/>
                    <a:pt x="516594" y="1192260"/>
                    <a:pt x="522515" y="1184366"/>
                  </a:cubicBezTo>
                  <a:cubicBezTo>
                    <a:pt x="537358" y="1139833"/>
                    <a:pt x="535341" y="1136705"/>
                    <a:pt x="583475" y="1088571"/>
                  </a:cubicBezTo>
                  <a:cubicBezTo>
                    <a:pt x="592183" y="1079863"/>
                    <a:pt x="599353" y="1069277"/>
                    <a:pt x="609600" y="1062446"/>
                  </a:cubicBezTo>
                  <a:cubicBezTo>
                    <a:pt x="617238" y="1057354"/>
                    <a:pt x="627017" y="1056640"/>
                    <a:pt x="635726" y="1053737"/>
                  </a:cubicBezTo>
                  <a:cubicBezTo>
                    <a:pt x="641532" y="1045028"/>
                    <a:pt x="648462" y="1036972"/>
                    <a:pt x="653143" y="1027611"/>
                  </a:cubicBezTo>
                  <a:cubicBezTo>
                    <a:pt x="667017" y="999864"/>
                    <a:pt x="660078" y="967538"/>
                    <a:pt x="696686" y="949234"/>
                  </a:cubicBezTo>
                  <a:lnTo>
                    <a:pt x="731520" y="931817"/>
                  </a:lnTo>
                  <a:cubicBezTo>
                    <a:pt x="737326" y="923108"/>
                    <a:pt x="740764" y="912229"/>
                    <a:pt x="748937" y="905691"/>
                  </a:cubicBezTo>
                  <a:cubicBezTo>
                    <a:pt x="765574" y="892381"/>
                    <a:pt x="824469" y="856802"/>
                    <a:pt x="853440" y="844731"/>
                  </a:cubicBezTo>
                  <a:cubicBezTo>
                    <a:pt x="876334" y="835192"/>
                    <a:pt x="900925" y="829698"/>
                    <a:pt x="923109" y="818606"/>
                  </a:cubicBezTo>
                  <a:cubicBezTo>
                    <a:pt x="941832" y="809245"/>
                    <a:pt x="957279" y="794318"/>
                    <a:pt x="975360" y="783771"/>
                  </a:cubicBezTo>
                  <a:cubicBezTo>
                    <a:pt x="1010194" y="763451"/>
                    <a:pt x="1046308" y="745181"/>
                    <a:pt x="1079863" y="722811"/>
                  </a:cubicBezTo>
                  <a:cubicBezTo>
                    <a:pt x="1116791" y="698193"/>
                    <a:pt x="1096628" y="710075"/>
                    <a:pt x="1140823" y="687977"/>
                  </a:cubicBezTo>
                  <a:cubicBezTo>
                    <a:pt x="1146629" y="679268"/>
                    <a:pt x="1150199" y="668551"/>
                    <a:pt x="1158240" y="661851"/>
                  </a:cubicBezTo>
                  <a:cubicBezTo>
                    <a:pt x="1170356" y="651754"/>
                    <a:pt x="1202628" y="640461"/>
                    <a:pt x="1219200" y="635726"/>
                  </a:cubicBezTo>
                  <a:cubicBezTo>
                    <a:pt x="1230709" y="632438"/>
                    <a:pt x="1242828" y="631220"/>
                    <a:pt x="1254035" y="627017"/>
                  </a:cubicBezTo>
                  <a:cubicBezTo>
                    <a:pt x="1266190" y="622459"/>
                    <a:pt x="1276553" y="613705"/>
                    <a:pt x="1288869" y="609600"/>
                  </a:cubicBezTo>
                  <a:cubicBezTo>
                    <a:pt x="1311578" y="602030"/>
                    <a:pt x="1358537" y="592183"/>
                    <a:pt x="1358537" y="592183"/>
                  </a:cubicBezTo>
                  <a:cubicBezTo>
                    <a:pt x="1367246" y="586377"/>
                    <a:pt x="1375302" y="579447"/>
                    <a:pt x="1384663" y="574766"/>
                  </a:cubicBezTo>
                  <a:cubicBezTo>
                    <a:pt x="1392874" y="570661"/>
                    <a:pt x="1402194" y="569280"/>
                    <a:pt x="1410789" y="566057"/>
                  </a:cubicBezTo>
                  <a:cubicBezTo>
                    <a:pt x="1425426" y="560568"/>
                    <a:pt x="1440101" y="555109"/>
                    <a:pt x="1454332" y="548640"/>
                  </a:cubicBezTo>
                  <a:cubicBezTo>
                    <a:pt x="1472059" y="540582"/>
                    <a:pt x="1488245" y="529063"/>
                    <a:pt x="1506583" y="522514"/>
                  </a:cubicBezTo>
                  <a:cubicBezTo>
                    <a:pt x="1529126" y="514463"/>
                    <a:pt x="1553158" y="511396"/>
                    <a:pt x="1576252" y="505097"/>
                  </a:cubicBezTo>
                  <a:cubicBezTo>
                    <a:pt x="1585108" y="502682"/>
                    <a:pt x="1593782" y="499611"/>
                    <a:pt x="1602377" y="496388"/>
                  </a:cubicBezTo>
                  <a:cubicBezTo>
                    <a:pt x="1667838" y="471840"/>
                    <a:pt x="1635575" y="481790"/>
                    <a:pt x="1715589" y="444137"/>
                  </a:cubicBezTo>
                  <a:cubicBezTo>
                    <a:pt x="1741458" y="431964"/>
                    <a:pt x="1767575" y="420299"/>
                    <a:pt x="1793966" y="409303"/>
                  </a:cubicBezTo>
                  <a:cubicBezTo>
                    <a:pt x="1818688" y="399002"/>
                    <a:pt x="1835996" y="397413"/>
                    <a:pt x="1863635" y="391886"/>
                  </a:cubicBezTo>
                  <a:cubicBezTo>
                    <a:pt x="1872343" y="386080"/>
                    <a:pt x="1880196" y="378719"/>
                    <a:pt x="1889760" y="374468"/>
                  </a:cubicBezTo>
                  <a:cubicBezTo>
                    <a:pt x="1921881" y="360192"/>
                    <a:pt x="1980056" y="347540"/>
                    <a:pt x="2011680" y="339634"/>
                  </a:cubicBezTo>
                  <a:cubicBezTo>
                    <a:pt x="2023292" y="336731"/>
                    <a:pt x="2035402" y="335371"/>
                    <a:pt x="2046515" y="330926"/>
                  </a:cubicBezTo>
                  <a:cubicBezTo>
                    <a:pt x="2061029" y="325120"/>
                    <a:pt x="2075060" y="317919"/>
                    <a:pt x="2090057" y="313508"/>
                  </a:cubicBezTo>
                  <a:cubicBezTo>
                    <a:pt x="2124504" y="303376"/>
                    <a:pt x="2160496" y="298738"/>
                    <a:pt x="2194560" y="287383"/>
                  </a:cubicBezTo>
                  <a:cubicBezTo>
                    <a:pt x="2203269" y="284480"/>
                    <a:pt x="2212163" y="282083"/>
                    <a:pt x="2220686" y="278674"/>
                  </a:cubicBezTo>
                  <a:cubicBezTo>
                    <a:pt x="2241212" y="270463"/>
                    <a:pt x="2260437" y="258786"/>
                    <a:pt x="2281646" y="252548"/>
                  </a:cubicBezTo>
                  <a:cubicBezTo>
                    <a:pt x="2310047" y="244195"/>
                    <a:pt x="2339703" y="240937"/>
                    <a:pt x="2368732" y="235131"/>
                  </a:cubicBezTo>
                  <a:cubicBezTo>
                    <a:pt x="2401821" y="218587"/>
                    <a:pt x="2451862" y="192907"/>
                    <a:pt x="2481943" y="182880"/>
                  </a:cubicBezTo>
                  <a:cubicBezTo>
                    <a:pt x="2507333" y="174417"/>
                    <a:pt x="2534194" y="171269"/>
                    <a:pt x="2560320" y="165463"/>
                  </a:cubicBezTo>
                  <a:cubicBezTo>
                    <a:pt x="2594997" y="150051"/>
                    <a:pt x="2674359" y="116198"/>
                    <a:pt x="2708366" y="95794"/>
                  </a:cubicBezTo>
                  <a:cubicBezTo>
                    <a:pt x="2729779" y="82946"/>
                    <a:pt x="2746991" y="63419"/>
                    <a:pt x="2769326" y="52251"/>
                  </a:cubicBezTo>
                  <a:cubicBezTo>
                    <a:pt x="2788228" y="42800"/>
                    <a:pt x="2810237" y="41517"/>
                    <a:pt x="2830286" y="34834"/>
                  </a:cubicBezTo>
                  <a:cubicBezTo>
                    <a:pt x="2940185" y="-1799"/>
                    <a:pt x="2858061" y="13944"/>
                    <a:pt x="2969623" y="0"/>
                  </a:cubicBezTo>
                  <a:cubicBezTo>
                    <a:pt x="3085737" y="5806"/>
                    <a:pt x="3202077" y="8146"/>
                    <a:pt x="3317966" y="17417"/>
                  </a:cubicBezTo>
                  <a:cubicBezTo>
                    <a:pt x="3347475" y="19778"/>
                    <a:pt x="3375776" y="30443"/>
                    <a:pt x="3405052" y="34834"/>
                  </a:cubicBezTo>
                  <a:cubicBezTo>
                    <a:pt x="3433902" y="39162"/>
                    <a:pt x="3463257" y="39417"/>
                    <a:pt x="3492137" y="43543"/>
                  </a:cubicBezTo>
                  <a:cubicBezTo>
                    <a:pt x="3640343" y="64715"/>
                    <a:pt x="3537713" y="50430"/>
                    <a:pt x="3640183" y="78377"/>
                  </a:cubicBezTo>
                  <a:cubicBezTo>
                    <a:pt x="3654463" y="82272"/>
                    <a:pt x="3669277" y="83875"/>
                    <a:pt x="3683726" y="87086"/>
                  </a:cubicBezTo>
                  <a:cubicBezTo>
                    <a:pt x="3723216" y="95861"/>
                    <a:pt x="3727386" y="98736"/>
                    <a:pt x="3770812" y="113211"/>
                  </a:cubicBezTo>
                  <a:cubicBezTo>
                    <a:pt x="3785326" y="124823"/>
                    <a:pt x="3799128" y="137387"/>
                    <a:pt x="3814355" y="148046"/>
                  </a:cubicBezTo>
                  <a:cubicBezTo>
                    <a:pt x="3828221" y="157753"/>
                    <a:pt x="3844356" y="164015"/>
                    <a:pt x="3857897" y="174171"/>
                  </a:cubicBezTo>
                  <a:cubicBezTo>
                    <a:pt x="3867750" y="181561"/>
                    <a:pt x="3874562" y="192413"/>
                    <a:pt x="3884023" y="200297"/>
                  </a:cubicBezTo>
                  <a:cubicBezTo>
                    <a:pt x="3892064" y="206997"/>
                    <a:pt x="3901776" y="211434"/>
                    <a:pt x="3910149" y="217714"/>
                  </a:cubicBezTo>
                  <a:cubicBezTo>
                    <a:pt x="3952679" y="249611"/>
                    <a:pt x="3947592" y="246448"/>
                    <a:pt x="3979817" y="278674"/>
                  </a:cubicBezTo>
                  <a:cubicBezTo>
                    <a:pt x="4018242" y="393944"/>
                    <a:pt x="4014131" y="361225"/>
                    <a:pt x="3988526" y="566057"/>
                  </a:cubicBezTo>
                  <a:cubicBezTo>
                    <a:pt x="3986426" y="582853"/>
                    <a:pt x="3973546" y="596861"/>
                    <a:pt x="3962400" y="609600"/>
                  </a:cubicBezTo>
                  <a:cubicBezTo>
                    <a:pt x="3952842" y="620523"/>
                    <a:pt x="3939177" y="627017"/>
                    <a:pt x="3927566" y="635726"/>
                  </a:cubicBezTo>
                  <a:cubicBezTo>
                    <a:pt x="3920328" y="664675"/>
                    <a:pt x="3913554" y="695554"/>
                    <a:pt x="3901440" y="722811"/>
                  </a:cubicBezTo>
                  <a:cubicBezTo>
                    <a:pt x="3897189" y="732375"/>
                    <a:pt x="3891424" y="741536"/>
                    <a:pt x="3884023" y="748937"/>
                  </a:cubicBezTo>
                  <a:cubicBezTo>
                    <a:pt x="3876622" y="756338"/>
                    <a:pt x="3866606" y="760548"/>
                    <a:pt x="3857897" y="766354"/>
                  </a:cubicBezTo>
                  <a:cubicBezTo>
                    <a:pt x="3821919" y="814325"/>
                    <a:pt x="3842035" y="790925"/>
                    <a:pt x="3796937" y="836023"/>
                  </a:cubicBezTo>
                  <a:cubicBezTo>
                    <a:pt x="3755612" y="877348"/>
                    <a:pt x="3777681" y="865664"/>
                    <a:pt x="3735977" y="879566"/>
                  </a:cubicBezTo>
                  <a:cubicBezTo>
                    <a:pt x="3687353" y="944399"/>
                    <a:pt x="3736692" y="887739"/>
                    <a:pt x="3666309" y="940526"/>
                  </a:cubicBezTo>
                  <a:cubicBezTo>
                    <a:pt x="3614426" y="979438"/>
                    <a:pt x="3668937" y="959462"/>
                    <a:pt x="3605349" y="975360"/>
                  </a:cubicBezTo>
                  <a:cubicBezTo>
                    <a:pt x="3599543" y="986971"/>
                    <a:pt x="3596243" y="1000221"/>
                    <a:pt x="3587932" y="1010194"/>
                  </a:cubicBezTo>
                  <a:cubicBezTo>
                    <a:pt x="3581231" y="1018235"/>
                    <a:pt x="3570323" y="1021527"/>
                    <a:pt x="3561806" y="1027611"/>
                  </a:cubicBezTo>
                  <a:cubicBezTo>
                    <a:pt x="3549995" y="1036047"/>
                    <a:pt x="3539280" y="1046044"/>
                    <a:pt x="3526972" y="1053737"/>
                  </a:cubicBezTo>
                  <a:cubicBezTo>
                    <a:pt x="3500591" y="1070225"/>
                    <a:pt x="3477175" y="1075869"/>
                    <a:pt x="3448595" y="1088571"/>
                  </a:cubicBezTo>
                  <a:cubicBezTo>
                    <a:pt x="3436732" y="1093844"/>
                    <a:pt x="3425692" y="1100874"/>
                    <a:pt x="3413760" y="1105988"/>
                  </a:cubicBezTo>
                  <a:cubicBezTo>
                    <a:pt x="3405323" y="1109604"/>
                    <a:pt x="3395845" y="1110592"/>
                    <a:pt x="3387635" y="1114697"/>
                  </a:cubicBezTo>
                  <a:cubicBezTo>
                    <a:pt x="3270992" y="1173020"/>
                    <a:pt x="3435890" y="1106400"/>
                    <a:pt x="3274423" y="1166948"/>
                  </a:cubicBezTo>
                  <a:cubicBezTo>
                    <a:pt x="3268617" y="1172754"/>
                    <a:pt x="3264553" y="1181132"/>
                    <a:pt x="3257006" y="1184366"/>
                  </a:cubicBezTo>
                  <a:cubicBezTo>
                    <a:pt x="3243401" y="1190197"/>
                    <a:pt x="3227886" y="1189746"/>
                    <a:pt x="3213463" y="1193074"/>
                  </a:cubicBezTo>
                  <a:cubicBezTo>
                    <a:pt x="3190139" y="1198456"/>
                    <a:pt x="3167018" y="1204685"/>
                    <a:pt x="3143795" y="1210491"/>
                  </a:cubicBezTo>
                  <a:cubicBezTo>
                    <a:pt x="3120572" y="1225005"/>
                    <a:pt x="3096912" y="1238843"/>
                    <a:pt x="3074126" y="1254034"/>
                  </a:cubicBezTo>
                  <a:cubicBezTo>
                    <a:pt x="3065417" y="1259840"/>
                    <a:pt x="3057087" y="1266258"/>
                    <a:pt x="3048000" y="1271451"/>
                  </a:cubicBezTo>
                  <a:cubicBezTo>
                    <a:pt x="2970670" y="1315639"/>
                    <a:pt x="3050682" y="1263857"/>
                    <a:pt x="2987040" y="1306286"/>
                  </a:cubicBezTo>
                  <a:cubicBezTo>
                    <a:pt x="2956379" y="1352277"/>
                    <a:pt x="2985197" y="1315330"/>
                    <a:pt x="2934789" y="1358537"/>
                  </a:cubicBezTo>
                  <a:cubicBezTo>
                    <a:pt x="2890726" y="1396306"/>
                    <a:pt x="2925515" y="1379234"/>
                    <a:pt x="2865120" y="1419497"/>
                  </a:cubicBezTo>
                  <a:cubicBezTo>
                    <a:pt x="2854318" y="1426698"/>
                    <a:pt x="2841897" y="1431108"/>
                    <a:pt x="2830286" y="1436914"/>
                  </a:cubicBezTo>
                  <a:cubicBezTo>
                    <a:pt x="2821577" y="1451428"/>
                    <a:pt x="2815306" y="1467718"/>
                    <a:pt x="2804160" y="1480457"/>
                  </a:cubicBezTo>
                  <a:cubicBezTo>
                    <a:pt x="2794602" y="1491380"/>
                    <a:pt x="2778034" y="1494972"/>
                    <a:pt x="2769326" y="1506583"/>
                  </a:cubicBezTo>
                  <a:cubicBezTo>
                    <a:pt x="2759947" y="1519089"/>
                    <a:pt x="2757398" y="1535489"/>
                    <a:pt x="2751909" y="1550126"/>
                  </a:cubicBezTo>
                  <a:cubicBezTo>
                    <a:pt x="2748686" y="1558721"/>
                    <a:pt x="2745722" y="1567425"/>
                    <a:pt x="2743200" y="1576251"/>
                  </a:cubicBezTo>
                  <a:cubicBezTo>
                    <a:pt x="2739912" y="1587759"/>
                    <a:pt x="2738694" y="1599879"/>
                    <a:pt x="2734492" y="1611086"/>
                  </a:cubicBezTo>
                  <a:cubicBezTo>
                    <a:pt x="2701924" y="1697936"/>
                    <a:pt x="2730995" y="1583265"/>
                    <a:pt x="2699657" y="1698171"/>
                  </a:cubicBezTo>
                  <a:cubicBezTo>
                    <a:pt x="2687016" y="1744521"/>
                    <a:pt x="2676196" y="1863294"/>
                    <a:pt x="2673532" y="1881051"/>
                  </a:cubicBezTo>
                  <a:cubicBezTo>
                    <a:pt x="2671756" y="1892888"/>
                    <a:pt x="2667726" y="1904274"/>
                    <a:pt x="2664823" y="1915886"/>
                  </a:cubicBezTo>
                  <a:cubicBezTo>
                    <a:pt x="2659017" y="2162629"/>
                    <a:pt x="2658127" y="2409536"/>
                    <a:pt x="2647406" y="2656114"/>
                  </a:cubicBezTo>
                  <a:cubicBezTo>
                    <a:pt x="2646488" y="2677227"/>
                    <a:pt x="2634417" y="2696410"/>
                    <a:pt x="2629989" y="2717074"/>
                  </a:cubicBezTo>
                  <a:cubicBezTo>
                    <a:pt x="2625688" y="2737145"/>
                    <a:pt x="2624401" y="2757746"/>
                    <a:pt x="2621280" y="2778034"/>
                  </a:cubicBezTo>
                  <a:cubicBezTo>
                    <a:pt x="2602559" y="2899719"/>
                    <a:pt x="2626711" y="2747612"/>
                    <a:pt x="2586446" y="2908663"/>
                  </a:cubicBezTo>
                  <a:cubicBezTo>
                    <a:pt x="2578131" y="2941923"/>
                    <a:pt x="2576716" y="2954248"/>
                    <a:pt x="2560320" y="2987040"/>
                  </a:cubicBezTo>
                  <a:cubicBezTo>
                    <a:pt x="2555639" y="2996402"/>
                    <a:pt x="2548450" y="3004290"/>
                    <a:pt x="2542903" y="3013166"/>
                  </a:cubicBezTo>
                  <a:cubicBezTo>
                    <a:pt x="2533932" y="3027519"/>
                    <a:pt x="2524347" y="3041569"/>
                    <a:pt x="2516777" y="3056708"/>
                  </a:cubicBezTo>
                  <a:cubicBezTo>
                    <a:pt x="2436934" y="3216394"/>
                    <a:pt x="2590494" y="2934235"/>
                    <a:pt x="2490652" y="3108960"/>
                  </a:cubicBezTo>
                  <a:cubicBezTo>
                    <a:pt x="2484211" y="3120231"/>
                    <a:pt x="2478349" y="3131862"/>
                    <a:pt x="2473235" y="3143794"/>
                  </a:cubicBezTo>
                  <a:cubicBezTo>
                    <a:pt x="2465004" y="3162999"/>
                    <a:pt x="2465299" y="3181494"/>
                    <a:pt x="2447109" y="3196046"/>
                  </a:cubicBezTo>
                  <a:cubicBezTo>
                    <a:pt x="2439941" y="3201780"/>
                    <a:pt x="2429692" y="3201851"/>
                    <a:pt x="2420983" y="3204754"/>
                  </a:cubicBezTo>
                  <a:cubicBezTo>
                    <a:pt x="2418080" y="3213463"/>
                    <a:pt x="2416380" y="3222669"/>
                    <a:pt x="2412275" y="3230880"/>
                  </a:cubicBezTo>
                  <a:cubicBezTo>
                    <a:pt x="2401496" y="3252438"/>
                    <a:pt x="2377552" y="3278207"/>
                    <a:pt x="2360023" y="3291840"/>
                  </a:cubicBezTo>
                  <a:cubicBezTo>
                    <a:pt x="2346662" y="3302232"/>
                    <a:pt x="2330994" y="3309257"/>
                    <a:pt x="2316480" y="3317966"/>
                  </a:cubicBezTo>
                  <a:cubicBezTo>
                    <a:pt x="2280922" y="3389081"/>
                    <a:pt x="2325368" y="3322231"/>
                    <a:pt x="2229395" y="3370217"/>
                  </a:cubicBezTo>
                  <a:cubicBezTo>
                    <a:pt x="2209116" y="3380356"/>
                    <a:pt x="2195039" y="3399841"/>
                    <a:pt x="2177143" y="3413760"/>
                  </a:cubicBezTo>
                  <a:cubicBezTo>
                    <a:pt x="2168881" y="3420186"/>
                    <a:pt x="2158964" y="3424366"/>
                    <a:pt x="2151017" y="3431177"/>
                  </a:cubicBezTo>
                  <a:cubicBezTo>
                    <a:pt x="2138549" y="3441864"/>
                    <a:pt x="2128541" y="3455198"/>
                    <a:pt x="2116183" y="3466011"/>
                  </a:cubicBezTo>
                  <a:cubicBezTo>
                    <a:pt x="2077004" y="3500293"/>
                    <a:pt x="2088928" y="3485318"/>
                    <a:pt x="2046515" y="3509554"/>
                  </a:cubicBezTo>
                  <a:cubicBezTo>
                    <a:pt x="2021888" y="3523627"/>
                    <a:pt x="1957616" y="3574626"/>
                    <a:pt x="1950720" y="3579223"/>
                  </a:cubicBezTo>
                  <a:lnTo>
                    <a:pt x="1924595" y="3596640"/>
                  </a:lnTo>
                  <a:cubicBezTo>
                    <a:pt x="1918789" y="3605349"/>
                    <a:pt x="1914578" y="3615365"/>
                    <a:pt x="1907177" y="3622766"/>
                  </a:cubicBezTo>
                  <a:cubicBezTo>
                    <a:pt x="1886256" y="3643687"/>
                    <a:pt x="1879718" y="3638266"/>
                    <a:pt x="1854926" y="3648891"/>
                  </a:cubicBezTo>
                  <a:cubicBezTo>
                    <a:pt x="1842994" y="3654005"/>
                    <a:pt x="1831703" y="3660502"/>
                    <a:pt x="1820092" y="3666308"/>
                  </a:cubicBezTo>
                  <a:cubicBezTo>
                    <a:pt x="1814286" y="3672114"/>
                    <a:pt x="1809716" y="3679502"/>
                    <a:pt x="1802675" y="3683726"/>
                  </a:cubicBezTo>
                  <a:cubicBezTo>
                    <a:pt x="1794804" y="3688449"/>
                    <a:pt x="1783795" y="3686798"/>
                    <a:pt x="1776549" y="3692434"/>
                  </a:cubicBezTo>
                  <a:cubicBezTo>
                    <a:pt x="1757106" y="3707556"/>
                    <a:pt x="1741714" y="3727269"/>
                    <a:pt x="1724297" y="3744686"/>
                  </a:cubicBezTo>
                  <a:cubicBezTo>
                    <a:pt x="1715589" y="3753394"/>
                    <a:pt x="1709855" y="3766917"/>
                    <a:pt x="1698172" y="3770811"/>
                  </a:cubicBezTo>
                  <a:lnTo>
                    <a:pt x="1645920" y="3788228"/>
                  </a:lnTo>
                  <a:lnTo>
                    <a:pt x="1593669" y="3805646"/>
                  </a:lnTo>
                  <a:lnTo>
                    <a:pt x="1567543" y="3814354"/>
                  </a:lnTo>
                  <a:cubicBezTo>
                    <a:pt x="1558834" y="3820160"/>
                    <a:pt x="1551755" y="3830139"/>
                    <a:pt x="1541417" y="3831771"/>
                  </a:cubicBezTo>
                  <a:cubicBezTo>
                    <a:pt x="1495450" y="3839029"/>
                    <a:pt x="1448468" y="3836769"/>
                    <a:pt x="1402080" y="3840480"/>
                  </a:cubicBezTo>
                  <a:cubicBezTo>
                    <a:pt x="1323534" y="3846764"/>
                    <a:pt x="1345663" y="3838207"/>
                    <a:pt x="1288869" y="386660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9886" y="957943"/>
              <a:ext cx="4023360" cy="38666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3439886" y="2891246"/>
              <a:ext cx="40233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33447" y="3818711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48594" y="1959429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0"/>
              <a:endCxn id="5" idx="2"/>
            </p:cNvCxnSpPr>
            <p:nvPr/>
          </p:nvCxnSpPr>
          <p:spPr>
            <a:xfrm>
              <a:off x="5451566" y="957943"/>
              <a:ext cx="0" cy="386660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37017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61760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834392" y="336150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28804" y="429115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807484" y="241662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75660" y="359011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5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90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Theme</vt:lpstr>
      <vt:lpstr>Image making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making</dc:title>
  <dc:creator>Shao Hu</dc:creator>
  <cp:lastModifiedBy>Shao Hu</cp:lastModifiedBy>
  <cp:revision>24</cp:revision>
  <dcterms:created xsi:type="dcterms:W3CDTF">2016-04-21T08:40:48Z</dcterms:created>
  <dcterms:modified xsi:type="dcterms:W3CDTF">2016-04-24T07:53:36Z</dcterms:modified>
</cp:coreProperties>
</file>