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04" y="-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BA10-CDF1-4854-A230-1AC6C81CA25B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Image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3447" y="957943"/>
            <a:ext cx="4038507" cy="3866606"/>
            <a:chOff x="3433447" y="957943"/>
            <a:chExt cx="4038507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33447" y="3818711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48594" y="1959429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7017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1760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34392" y="336150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28804" y="429115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07484" y="241662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75660" y="359011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92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661920" y="795872"/>
            <a:ext cx="5957138" cy="2526641"/>
            <a:chOff x="2661920" y="795872"/>
            <a:chExt cx="5957138" cy="2526641"/>
          </a:xfrm>
        </p:grpSpPr>
        <p:sp>
          <p:nvSpPr>
            <p:cNvPr id="2" name="Rectangle 1"/>
            <p:cNvSpPr/>
            <p:nvPr/>
          </p:nvSpPr>
          <p:spPr>
            <a:xfrm>
              <a:off x="2963333" y="1168400"/>
              <a:ext cx="2543387" cy="1788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2" idx="1"/>
              <a:endCxn id="2" idx="3"/>
            </p:cNvCxnSpPr>
            <p:nvPr/>
          </p:nvCxnSpPr>
          <p:spPr>
            <a:xfrm>
              <a:off x="2963333" y="2062480"/>
              <a:ext cx="2543387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2" idx="0"/>
              <a:endCxn id="2" idx="2"/>
            </p:cNvCxnSpPr>
            <p:nvPr/>
          </p:nvCxnSpPr>
          <p:spPr>
            <a:xfrm>
              <a:off x="4235027" y="1168400"/>
              <a:ext cx="0" cy="178816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61920" y="222504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1920" y="141901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1653" y="7958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31175" y="7958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13494" y="14190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3494" y="22250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41334" y="295318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91654" y="295318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2640" y="229616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L_B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22800" y="22961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dirty="0" smtClean="0">
                  <a:solidFill>
                    <a:srgbClr val="0000FF"/>
                  </a:solidFill>
                </a:rPr>
                <a:t>_B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2640" y="141224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L_T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22800" y="141224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R_T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12933" y="1107440"/>
              <a:ext cx="501227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1414" y="1012618"/>
              <a:ext cx="1967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Cell boundary lines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51414" y="1432516"/>
              <a:ext cx="1272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split_line_h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51414" y="1852414"/>
              <a:ext cx="1255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split_line_v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123093" y="1656080"/>
              <a:ext cx="541867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358467" y="1859280"/>
              <a:ext cx="0" cy="34544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51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3447" y="957943"/>
            <a:ext cx="4038507" cy="3866606"/>
            <a:chOff x="3433447" y="957943"/>
            <a:chExt cx="4038507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33447" y="3818711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48594" y="1959429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7017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1760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34392" y="336150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28804" y="429115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07484" y="241662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75660" y="359011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53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</Words>
  <Application>Microsoft Macintosh PowerPoint</Application>
  <PresentationFormat>Custom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Image making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making</dc:title>
  <dc:creator>Shao Hu</dc:creator>
  <cp:lastModifiedBy>Hu Shao</cp:lastModifiedBy>
  <cp:revision>12</cp:revision>
  <dcterms:created xsi:type="dcterms:W3CDTF">2016-04-21T08:40:48Z</dcterms:created>
  <dcterms:modified xsi:type="dcterms:W3CDTF">2016-04-21T23:26:37Z</dcterms:modified>
</cp:coreProperties>
</file>