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94660"/>
  </p:normalViewPr>
  <p:slideViewPr>
    <p:cSldViewPr snapToGrid="0">
      <p:cViewPr>
        <p:scale>
          <a:sx n="134" d="100"/>
          <a:sy n="134" d="100"/>
        </p:scale>
        <p:origin x="328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A10-CDF1-4854-A230-1AC6C81CA25B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9886" y="957943"/>
            <a:ext cx="4023360" cy="3866606"/>
            <a:chOff x="3439886" y="957943"/>
            <a:chExt cx="4023360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92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2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3" y="1168400"/>
            <a:ext cx="3591148" cy="267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2963333" y="2504440"/>
            <a:ext cx="3591148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4758907" y="1168400"/>
            <a:ext cx="0" cy="2672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1920" y="29565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920" y="16889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1954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819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5939" y="16889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5939" y="29565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8978" y="3858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1955" y="3858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9064" y="29492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0445" y="29492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_B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9064" y="16735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0445" y="1673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R_T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8922" y="1883172"/>
            <a:ext cx="501227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7403" y="1788350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boundary lines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57403" y="2208248"/>
            <a:ext cx="127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split_line_h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57403" y="2628146"/>
            <a:ext cx="125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split_line_v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29082" y="2431812"/>
            <a:ext cx="541867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4456" y="2635012"/>
            <a:ext cx="0" cy="3454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9983" y="22082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312" y="2208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999" y="167350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3836" y="2924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251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806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85195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59806" y="3173548"/>
            <a:ext cx="1274513" cy="1607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05131" y="3222534"/>
            <a:ext cx="2342606" cy="714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801223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185195" y="4877163"/>
            <a:ext cx="1319348" cy="949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5783" y="4694286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21811" y="5748018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0136" y="5743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111172" y="5748023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85195" y="3222534"/>
            <a:ext cx="0" cy="165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806" y="5826397"/>
            <a:ext cx="1560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47737" y="3936638"/>
            <a:ext cx="0" cy="84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806" y="4771163"/>
            <a:ext cx="0" cy="1055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504543" y="5826397"/>
            <a:ext cx="22685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85195" y="3222534"/>
            <a:ext cx="3587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73126" y="3222534"/>
            <a:ext cx="0" cy="260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2419" y="390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27394" y="351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22769" y="41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32169" y="503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76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3769" y="5126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95434" y="5116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28684" y="399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52709" y="3173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38634" y="430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8135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276314" y="6124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4744" y="6005621"/>
            <a:ext cx="466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Bottom-left point of the cell, search begins here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59791" y="647791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744" y="6372560"/>
            <a:ext cx="842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first begin point of an arc on the border, actual segment sequence begins from here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59791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00420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59791" y="117475"/>
            <a:ext cx="1283440" cy="159155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505116" y="150194"/>
            <a:ext cx="2342606" cy="71410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801208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200420" y="1804823"/>
            <a:ext cx="1319348" cy="94923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133788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141049" y="150194"/>
            <a:ext cx="1253776" cy="1116631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8141049" y="150194"/>
            <a:ext cx="2557413" cy="2288207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675205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133788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8141049" y="3222534"/>
            <a:ext cx="1253776" cy="111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8141049" y="3222534"/>
            <a:ext cx="2557413" cy="22882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675205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690842" y="3222534"/>
            <a:ext cx="1030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1721719" y="3222534"/>
            <a:ext cx="0" cy="1558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133788" y="5826397"/>
            <a:ext cx="1549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133788" y="3222534"/>
            <a:ext cx="0" cy="1116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67026" y="5754536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8064652" y="542282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8141049" y="5485980"/>
            <a:ext cx="0" cy="3243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298070" y="4287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055437" y="3156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86795" y="386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14381" y="495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809962" y="554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072588" y="5475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65917" y="365068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(7)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72588" y="34958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(8)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46908" y="29243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(9)</a:t>
            </a:r>
          </a:p>
        </p:txBody>
      </p:sp>
      <p:sp>
        <p:nvSpPr>
          <p:cNvPr id="82" name="Oval 81"/>
          <p:cNvSpPr/>
          <p:nvPr/>
        </p:nvSpPr>
        <p:spPr>
          <a:xfrm>
            <a:off x="9304418" y="3144310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>
            <a:off x="8125809" y="3222534"/>
            <a:ext cx="12690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31791" y="2318326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0254" y="2318327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453" y="28771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9234" y="365298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0254" y="2265680"/>
            <a:ext cx="0" cy="6114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254" y="2321560"/>
            <a:ext cx="195210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2182" y="2318326"/>
            <a:ext cx="0" cy="1463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06980" y="3713017"/>
            <a:ext cx="109520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52492" y="2955634"/>
            <a:ext cx="0" cy="8174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283682" y="2877125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376371" y="3713016"/>
            <a:ext cx="19761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40564" y="2877125"/>
            <a:ext cx="0" cy="8358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76371" y="278901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35705" y="280174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609940" y="28008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29949" y="20147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29949" y="371845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93942" y="280267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68177" y="28017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88186" y="201572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88186" y="371938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1639453" y="40963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08579" y="4100573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05167" y="4002473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point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063612" y="4002473"/>
            <a:ext cx="88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point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8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297" y="1524000"/>
            <a:ext cx="6888480" cy="3901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1724297" y="3474720"/>
            <a:ext cx="68884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2"/>
          </p:cNvCxnSpPr>
          <p:nvPr/>
        </p:nvCxnSpPr>
        <p:spPr>
          <a:xfrm>
            <a:off x="5168537" y="1524000"/>
            <a:ext cx="0" cy="39014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11977" y="4554583"/>
            <a:ext cx="574766" cy="870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86743" y="4554583"/>
            <a:ext cx="17591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45874" y="2769327"/>
            <a:ext cx="1785257" cy="178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331131" y="2508070"/>
            <a:ext cx="2281646" cy="26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58637" y="5363391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724694" y="4494710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86002" y="4492534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269082" y="2707277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550728" y="2437312"/>
            <a:ext cx="124097" cy="12409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2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3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92</Words>
  <Application>Microsoft Macintosh PowerPoint</Application>
  <PresentationFormat>Custom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Image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making</dc:title>
  <dc:creator>Shao Hu</dc:creator>
  <cp:lastModifiedBy>Hu Shao</cp:lastModifiedBy>
  <cp:revision>25</cp:revision>
  <dcterms:created xsi:type="dcterms:W3CDTF">2016-04-21T08:40:48Z</dcterms:created>
  <dcterms:modified xsi:type="dcterms:W3CDTF">2016-04-25T21:04:14Z</dcterms:modified>
</cp:coreProperties>
</file>