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choose to focus on news articles, </a:t>
            </a:r>
            <a:r>
              <a:rPr lang="en"/>
              <a:t>initially in</a:t>
            </a:r>
            <a:r>
              <a:rPr lang="en"/>
              <a:t> an attempt to gain insights around cyber security news without the need to read whole articles.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Inspired by Ryan’s aversion to cyber security and a general apathy from many people regarding the subject.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slide…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 was to have an evolving word cloud with up to date buzz words around cybersecurity, providing current insights and trends.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7aea037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7aea037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was the plan.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choose NYT API, they had several but the articles API and newswire live API appeared to fit the bill.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after a couple of days of struggling with the API’s due to the lack of </a:t>
            </a:r>
            <a:r>
              <a:rPr lang="en"/>
              <a:t>regular</a:t>
            </a:r>
            <a:r>
              <a:rPr lang="en"/>
              <a:t> updates and the restrictions and pagination on API calls.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extension on the project I was handed an opportunity to </a:t>
            </a:r>
            <a:r>
              <a:rPr lang="en"/>
              <a:t>change</a:t>
            </a:r>
            <a:r>
              <a:rPr lang="en"/>
              <a:t> direction slightly.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 led me to News API and the project expanded to Buzzword NewsWatch.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 had evolved to allow a user to input any buzzword to extract news insights around that subject.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news articles from thousands of news sources across the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specific keyword queries or make queries from specific news providers ie bbcnews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also </a:t>
            </a:r>
            <a:r>
              <a:rPr lang="en"/>
              <a:t>query</a:t>
            </a:r>
            <a:r>
              <a:rPr lang="en"/>
              <a:t> articles in a particular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NewsAPI signup was relatively easy, and provides limited restrictions. 1000 calls per 24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data structure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 dictionary keys showed that the relevant data was in the ‘articles’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 &amp; Clean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articles I took the title, description and content to get the keywords from.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realised that the url could be used as the unique identifier because it contained information from the news source, title and date altogether. This would be useful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cleaning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lower case, split in to individual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I then created a list of stop words to remove pronouns/ preposition/ conjunctions etc... leaving adjectives/ adverbs/ nouns/ verbs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re join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spent quite a while on this stage and I am aware now that I can use the python natural language processing toolkit NLTK. However I wasn’t confident at this stage I and will discuss this later when we talk about learnings from the project!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Storage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Alex’s tips on how to use psycoPG2 to connect to the pagila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table in the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Ensure only differential data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ensure only the delta of data is inserted - url must be a unique value or it will not be added to the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Convert to csv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will continue to grow as more articles are added, so using a csv of the database tables allows for an accumulation of words for the word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 for visualisation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the columns of the csv file and </a:t>
            </a:r>
            <a:r>
              <a:rPr lang="en"/>
              <a:t>separating</a:t>
            </a:r>
            <a:r>
              <a:rPr lang="en"/>
              <a:t> the words ready for the word cloud.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1b9ad09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1b9ad0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91b9ad09c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91b9ad0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91b9ad09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91b9ad0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learnings that have come from this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have been around </a:t>
            </a:r>
            <a:r>
              <a:rPr lang="en"/>
              <a:t>perseverance, adapting to changes, time management, problem solving/ vs problem creating!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terms of actual further study….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API’s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definitely want to try more varied API’s. They seem to be very different in nature to work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NLTK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really need to spend some time practicing using python Natural Language Tool Kit,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get to grip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Tokenizing (splitting by word or sentence)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Lemmatizing (returns words to bse dictionary form)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Chinking &amp; chunking (chunking is used to include a pattern, chinking is used to exclude a pattern)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Matplotlib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different options for visualisations and options within those too.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5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0" y="1652250"/>
            <a:ext cx="9144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Engineering - Capstone Project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API to Visualisation</a:t>
            </a:r>
            <a:endParaRPr sz="3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-NewsWatch-</a:t>
            </a:r>
            <a:endParaRPr sz="4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____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4023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30th August 2023</a:t>
            </a:r>
            <a:endParaRPr sz="21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Simon Smith</a:t>
            </a:r>
            <a:endParaRPr sz="21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Agenda: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62625" y="1228075"/>
            <a:ext cx="8520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Project Plan &amp; Evolution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Methodology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Data Flow Diagram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Script Demo and Visualisation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Learnings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294" y="0"/>
            <a:ext cx="26787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your problem! 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We all lead busy lives, either working or spending time with family or even training to be a Data Engineer.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Who has time to read the news!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Boring articles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Often the main news outlets are filled with boring, long winded articles, yet somewhere within there maybe some valuable insights.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5" name="Google Shape;85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All together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So many different outlets of online news to choose from…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No more need to choose just one!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350" y="0"/>
            <a:ext cx="4489651" cy="11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149675"/>
            <a:ext cx="85206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Journey &amp; Evolution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90200" y="1061550"/>
            <a:ext cx="8342100" cy="2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 York Times API - CyberSecurity NewsWatch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NewsAPI - Buzzword NewsWatch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476125" y="1575975"/>
            <a:ext cx="417600" cy="947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305725" y="1601325"/>
            <a:ext cx="376800" cy="896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06500"/>
            <a:ext cx="9144001" cy="1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77050" y="179050"/>
            <a:ext cx="31371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NewsAPI</a:t>
            </a:r>
            <a:endParaRPr sz="7200"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4854375" y="0"/>
            <a:ext cx="3837000" cy="4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is NewsAPI?</a:t>
            </a:r>
            <a:endParaRPr b="1"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News API is a service that provides real-time news data across a large number of sources from around the world. </a:t>
            </a:r>
            <a:r>
              <a:rPr lang="en" sz="1600">
                <a:solidFill>
                  <a:srgbClr val="000000"/>
                </a:solidFill>
                <a:highlight>
                  <a:schemeClr val="lt2"/>
                </a:highlight>
                <a:latin typeface="Oswald"/>
                <a:ea typeface="Oswald"/>
                <a:cs typeface="Oswald"/>
                <a:sym typeface="Oswald"/>
              </a:rPr>
              <a:t>Search through hundreds of millions of articles in 14 languages from 55 countries.</a:t>
            </a:r>
            <a:endParaRPr sz="1600">
              <a:solidFill>
                <a:srgbClr val="000000"/>
              </a:solidFill>
              <a:highlight>
                <a:schemeClr val="lt2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How does it work?</a:t>
            </a:r>
            <a:endParaRPr b="1"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Users make requests to the API for specific news data. NewsAPI then aggregates this information and responds to the request.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What's so special about it?</a:t>
            </a:r>
            <a:endParaRPr b="1"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NewsAPI saves users time and effort by providing a comprehensive and constantly updated source of information.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8075"/>
            <a:ext cx="4572000" cy="21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90250" y="144850"/>
            <a:ext cx="6227100" cy="23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Methodology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11" name="Google Shape;111;p18"/>
          <p:cNvSpPr txBox="1"/>
          <p:nvPr/>
        </p:nvSpPr>
        <p:spPr>
          <a:xfrm>
            <a:off x="490250" y="1142975"/>
            <a:ext cx="8280600" cy="3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API signup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API request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Determinate data structure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Extract and clean relevant data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Database storage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Ensure only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differential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data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Convert current stored tables to .csv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Prepare for visualisation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●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Word Cloud creation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500" y="0"/>
            <a:ext cx="3334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50" y="0"/>
            <a:ext cx="3562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650"/>
            <a:ext cx="5324349" cy="507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490250" y="1316125"/>
            <a:ext cx="7761000" cy="16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Oswald"/>
                <a:ea typeface="Oswald"/>
                <a:cs typeface="Oswald"/>
                <a:sym typeface="Oswald"/>
              </a:rPr>
              <a:t>Demonstration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33825"/>
            <a:ext cx="9144001" cy="15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Learnings 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and further study!</a:t>
            </a:r>
            <a:endParaRPr sz="2300"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939500" y="283625"/>
            <a:ext cx="3837000" cy="41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API use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Python NLTK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○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Tokenizing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○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Stemming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○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Lemmatizing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○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Chinking &amp; chunking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matplotlib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4650"/>
            <a:ext cx="4572000" cy="18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