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ld Standard TT" panose="020B0604020202020204"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2cd0a1e5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2cd0a1e5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2cd0a1e52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2cd0a1e5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2cd0a1e52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2cd0a1e5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2cd0a1e52_0_1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2cd0a1e5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2cd0a1e52_0_2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2cd0a1e5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2cd0a1e52_0_2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2cd0a1e5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42cd0a1e52_0_3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42cd0a1e52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42cd0a1e52_0_4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42cd0a1e52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0357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2cd0a1e52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2cd0a1e52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2cd0a1e52_0_3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2cd0a1e5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merchant.getgranularity.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getgranularity.com/dem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Text-to-Pay</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Multiply your revenue through SMS based payments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5" name="Picture 4">
            <a:extLst>
              <a:ext uri="{FF2B5EF4-FFF2-40B4-BE49-F238E27FC236}">
                <a16:creationId xmlns:a16="http://schemas.microsoft.com/office/drawing/2014/main" id="{7B596102-8899-ED48-A8D9-C76856E00F72}"/>
              </a:ext>
            </a:extLst>
          </p:cNvPr>
          <p:cNvPicPr>
            <a:picLocks noChangeAspect="1"/>
          </p:cNvPicPr>
          <p:nvPr/>
        </p:nvPicPr>
        <p:blipFill>
          <a:blip r:embed="rId3"/>
          <a:stretch>
            <a:fillRect/>
          </a:stretch>
        </p:blipFill>
        <p:spPr>
          <a:xfrm>
            <a:off x="2688978" y="0"/>
            <a:ext cx="3766043"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endParaRPr/>
          </a:p>
        </p:txBody>
      </p:sp>
      <p:sp>
        <p:nvSpPr>
          <p:cNvPr id="66" name="Google Shape;66;p14"/>
          <p:cNvSpPr txBox="1">
            <a:spLocks noGrp="1"/>
          </p:cNvSpPr>
          <p:nvPr>
            <p:ph type="subTitle" idx="4294967295"/>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chemeClr val="accent2"/>
                </a:solidFill>
              </a:rPr>
              <a:t>What are we trying to solve at hand?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322825" y="873150"/>
            <a:ext cx="7490100" cy="3397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Businesses struggle to get repeat customers and hence there is a need for a system that allows them to create and send marketing messages and offer discounts that help them to increase conversion rates.</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It takes the average person 90 minutes to respond to an email, but only 90 seconds to respond to a text message. With technology advancing at rapid speeds, successful businesses have adopted the new way to pay - completely through text.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278300" y="222650"/>
            <a:ext cx="7490100" cy="4646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Text to pay, also known as SMS (Short Messaging Service) payment, is a payment solution that allows consumers to make a payment via texting on their smartphones. </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With this payment method, your customers send out a text to their client's phone stating they can make a payment and have the option to text back “yes” to complete the transaction. </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business will have their client's payment information on file so they don’t have to worry about typing in their credit card information each time. </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If the business does not have their payment information available, there is an option for the client to add their credit card or bank details to the business's system, so that it is on file for future purchases. This process makes for a seamless experience for both your customer’s business as well as for their clients.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43225" y="1759025"/>
            <a:ext cx="40452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Benefits</a:t>
            </a:r>
            <a:endParaRPr/>
          </a:p>
        </p:txBody>
      </p:sp>
      <p:sp>
        <p:nvSpPr>
          <p:cNvPr id="87" name="Google Shape;87;p18"/>
          <p:cNvSpPr txBox="1">
            <a:spLocks noGrp="1"/>
          </p:cNvSpPr>
          <p:nvPr>
            <p:ph type="body" idx="2"/>
          </p:nvPr>
        </p:nvSpPr>
        <p:spPr>
          <a:xfrm>
            <a:off x="4961775" y="183650"/>
            <a:ext cx="3837000" cy="44199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Get paid from any phone number: Text offers to your customers.</a:t>
            </a:r>
            <a:endParaRPr sz="1600"/>
          </a:p>
          <a:p>
            <a:pPr marL="457200" lvl="0" indent="-330200" algn="l" rtl="0">
              <a:spcBef>
                <a:spcPts val="1600"/>
              </a:spcBef>
              <a:spcAft>
                <a:spcPts val="0"/>
              </a:spcAft>
              <a:buSzPts val="1600"/>
              <a:buChar char="●"/>
            </a:pPr>
            <a:r>
              <a:rPr lang="en" sz="1600"/>
              <a:t>Frictionless buying for existing customers:</a:t>
            </a:r>
            <a:r>
              <a:rPr lang="en" sz="1600" b="1"/>
              <a:t> </a:t>
            </a:r>
            <a:r>
              <a:rPr lang="en" sz="1600"/>
              <a:t>Repeat customers simply reply Yes to buy, increasing your sales and delivering higher lifetime values.</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Onboard new customers easily:</a:t>
            </a:r>
            <a:r>
              <a:rPr lang="en" sz="1600" b="1"/>
              <a:t> </a:t>
            </a:r>
            <a:r>
              <a:rPr lang="en" sz="1600"/>
              <a:t>We text new users a fast, easy and secure onboarding link. They only need to enter their payment details once. Voilà! Their phone number is now their payment method.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93" name="Google Shape;93;p19"/>
          <p:cNvSpPr txBox="1"/>
          <p:nvPr/>
        </p:nvSpPr>
        <p:spPr>
          <a:xfrm>
            <a:off x="512700" y="3974500"/>
            <a:ext cx="5321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u="sng">
                <a:solidFill>
                  <a:schemeClr val="accent1"/>
                </a:solidFill>
                <a:latin typeface="Old Standard TT"/>
                <a:ea typeface="Old Standard TT"/>
                <a:cs typeface="Old Standard TT"/>
                <a:sym typeface="Old Standard TT"/>
                <a:hlinkClick r:id="rId3">
                  <a:extLst>
                    <a:ext uri="{A12FA001-AC4F-418D-AE19-62706E023703}">
                      <ahyp:hlinkClr xmlns:ahyp="http://schemas.microsoft.com/office/drawing/2018/hyperlinkcolor" val="tx"/>
                    </a:ext>
                  </a:extLst>
                </a:hlinkClick>
              </a:rPr>
              <a:t>https://merchant.getgranularity.com</a:t>
            </a:r>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Try it out!</a:t>
            </a:r>
            <a:endParaRPr/>
          </a:p>
        </p:txBody>
      </p:sp>
      <p:sp>
        <p:nvSpPr>
          <p:cNvPr id="99" name="Google Shape;99;p20"/>
          <p:cNvSpPr txBox="1"/>
          <p:nvPr/>
        </p:nvSpPr>
        <p:spPr>
          <a:xfrm>
            <a:off x="512700" y="3974500"/>
            <a:ext cx="5321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u="sng">
                <a:solidFill>
                  <a:schemeClr val="accent1"/>
                </a:solidFill>
                <a:latin typeface="Old Standard TT"/>
                <a:ea typeface="Old Standard TT"/>
                <a:cs typeface="Old Standard TT"/>
                <a:sym typeface="Old Standard TT"/>
                <a:hlinkClick r:id="rId3">
                  <a:extLst>
                    <a:ext uri="{A12FA001-AC4F-418D-AE19-62706E023703}">
                      <ahyp:hlinkClr xmlns:ahyp="http://schemas.microsoft.com/office/drawing/2018/hyperlinkcolor" val="tx"/>
                    </a:ext>
                  </a:extLst>
                </a:hlinkClick>
              </a:rPr>
              <a:t>https://app.getgranularity.com/demo</a:t>
            </a:r>
            <a:endParaRPr u="sng">
              <a:solidFill>
                <a:schemeClr val="accen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Architecture</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Words>
  <Application>Microsoft Office PowerPoint</Application>
  <PresentationFormat>On-screen Show (16:9)</PresentationFormat>
  <Paragraphs>27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Old Standard TT</vt:lpstr>
      <vt:lpstr>Paperback</vt:lpstr>
      <vt:lpstr>Text-to-Pay</vt:lpstr>
      <vt:lpstr>Problem</vt:lpstr>
      <vt:lpstr>PowerPoint Presentation</vt:lpstr>
      <vt:lpstr>Solution</vt:lpstr>
      <vt:lpstr>PowerPoint Presentation</vt:lpstr>
      <vt:lpstr>Benefits</vt:lpstr>
      <vt:lpstr>Demo</vt:lpstr>
      <vt:lpstr>Try it out!</vt:lpstr>
      <vt:lpstr>Architecture</vt:lpstr>
      <vt:lpstr>PowerPoint Presentation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Text-to-Pay</dc:title>
  <cp:lastModifiedBy>jaya krishna thupili</cp:lastModifiedBy>
  <cp:revision>1</cp:revision>
  <dcterms:modified xsi:type="dcterms:W3CDTF">2023-05-11T23:46:52Z</dcterms:modified>
</cp:coreProperties>
</file>