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85" r:id="rId3"/>
    <p:sldId id="287" r:id="rId4"/>
    <p:sldId id="258" r:id="rId5"/>
    <p:sldId id="260" r:id="rId6"/>
    <p:sldId id="261" r:id="rId7"/>
    <p:sldId id="288" r:id="rId8"/>
    <p:sldId id="28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3B25B0-AEC4-4BAF-90E6-767A70B0263C}" type="datetimeFigureOut">
              <a:rPr lang="en-US" smtClean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D210D90-E664-4199-8FD4-40C87780F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283" y="0"/>
            <a:ext cx="9731433" cy="277567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Term project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CMPE 282 – Sec 48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HIRE MY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346" y="4475181"/>
            <a:ext cx="5228216" cy="2100150"/>
          </a:xfrm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4.googleusercontent.com/iTKrG21BUoOLlTPpcunmfvqtIOWnpMi48Lf5avBFsnCV3p921cmkLjuHEgwCOwdA6fPjfWmqrI2cArO23FLHzfSQqwvNa3L3QZZFsBf6eZb21wZOvu-RRQJ9rJFnTWphAs4mmPh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25" y="3001760"/>
            <a:ext cx="1654347" cy="165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327C5-56E0-5E48-A8E4-B537AFB0F19B}"/>
              </a:ext>
            </a:extLst>
          </p:cNvPr>
          <p:cNvSpPr txBox="1"/>
          <p:nvPr/>
        </p:nvSpPr>
        <p:spPr>
          <a:xfrm>
            <a:off x="1934693" y="4821005"/>
            <a:ext cx="8322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Team Members</a:t>
            </a:r>
          </a:p>
          <a:p>
            <a:pPr algn="ctr"/>
            <a:r>
              <a:rPr lang="en-US" dirty="0"/>
              <a:t>ANANTH UPADHYA</a:t>
            </a:r>
          </a:p>
          <a:p>
            <a:pPr algn="ctr"/>
            <a:r>
              <a:rPr lang="en-US" dirty="0"/>
              <a:t>DEESHA DESAI</a:t>
            </a:r>
          </a:p>
          <a:p>
            <a:pPr algn="ctr"/>
            <a:r>
              <a:rPr lang="en-US" dirty="0"/>
              <a:t>PREETI PARIHAR</a:t>
            </a:r>
          </a:p>
          <a:p>
            <a:pPr algn="ctr"/>
            <a:r>
              <a:rPr lang="en-US" dirty="0"/>
              <a:t>PRIYANKA DEVENDRAN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FA6-2E6D-324C-9BA8-4EDCF1BA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/>
              <a:t>HIRE MY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A7B1-2F2F-4740-9B55-B2349CE3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172" y="2638224"/>
            <a:ext cx="10015453" cy="40673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 to find and hire housekeeping services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employment opportunities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local area housekeeping service providers with customers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convenient way to book or cancel appointments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B3AA-9C7B-DE46-B659-1E2453E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Across The World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7D68B-1656-C940-8FC5-50888701D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388" y="2529928"/>
            <a:ext cx="6238880" cy="298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B86CE-1D1C-CF48-BFEE-78B8779F1C2D}"/>
              </a:ext>
            </a:extLst>
          </p:cNvPr>
          <p:cNvSpPr txBox="1"/>
          <p:nvPr/>
        </p:nvSpPr>
        <p:spPr>
          <a:xfrm>
            <a:off x="6096000" y="5776610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Reddit.com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15B3-0942-0E4E-AE53-B9931375AE00}"/>
              </a:ext>
            </a:extLst>
          </p:cNvPr>
          <p:cNvSpPr txBox="1"/>
          <p:nvPr/>
        </p:nvSpPr>
        <p:spPr>
          <a:xfrm>
            <a:off x="441435" y="3268717"/>
            <a:ext cx="4340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Alarming raise in Unemployment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COVID-19 Pandemic impact on unemployment was catastrophic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Unemployment rate in Feb 2021, was around 6.7%, 1.4 percentage points above its pre-pandemic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we need </a:t>
            </a:r>
            <a:r>
              <a:rPr lang="en-US" dirty="0"/>
              <a:t>HIRE MY SERVICES</a:t>
            </a:r>
            <a:r>
              <a:rPr lang="en-US" dirty="0">
                <a:solidFill>
                  <a:schemeClr val="tx1"/>
                </a:solidFill>
              </a:rPr>
              <a:t>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Provides required housekeeping services at doorstep</a:t>
            </a:r>
          </a:p>
          <a:p>
            <a:r>
              <a:rPr lang="en-IN" sz="2400" dirty="0"/>
              <a:t>Online platform reduces un-necessary hassle to travel outside</a:t>
            </a:r>
          </a:p>
          <a:p>
            <a:r>
              <a:rPr lang="en-IN" sz="2400" dirty="0"/>
              <a:t>Provides employment for blue collared workers</a:t>
            </a:r>
          </a:p>
          <a:p>
            <a:r>
              <a:rPr lang="en-IN" sz="2400" dirty="0"/>
              <a:t>Eases the burden of doing all housekeeping services alone</a:t>
            </a:r>
          </a:p>
          <a:p>
            <a:r>
              <a:rPr lang="en-IN" sz="2400" dirty="0"/>
              <a:t>Helps in part time employment</a:t>
            </a:r>
          </a:p>
          <a:p>
            <a:r>
              <a:rPr lang="en-IN" sz="2400" dirty="0"/>
              <a:t>Provides extra sources of income</a:t>
            </a:r>
          </a:p>
          <a:p>
            <a:r>
              <a:rPr lang="en-IN" sz="2400" dirty="0"/>
              <a:t>More time for friends and family</a:t>
            </a:r>
          </a:p>
        </p:txBody>
      </p:sp>
    </p:spTree>
    <p:extLst>
      <p:ext uri="{BB962C8B-B14F-4D97-AF65-F5344CB8AC3E}">
        <p14:creationId xmlns:p14="http://schemas.microsoft.com/office/powerpoint/2010/main" val="181484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Components of </a:t>
            </a:r>
            <a:r>
              <a:rPr lang="en-US" dirty="0">
                <a:solidFill>
                  <a:schemeClr val="bg1"/>
                </a:solidFill>
              </a:rPr>
              <a:t>HIRE MY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7125"/>
            <a:ext cx="8596668" cy="4053434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PROVIDER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 for services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requested appointments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 the requested appointments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Profile</a:t>
            </a:r>
          </a:p>
          <a:p>
            <a:pPr marL="0" indent="0" fontAlgn="base">
              <a:buNone/>
            </a:pPr>
            <a:endParaRPr lang="en-US" sz="9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CONSUMER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for services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 scheduled services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the provider services</a:t>
            </a:r>
          </a:p>
          <a:p>
            <a:pPr fontAlgn="base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profile</a:t>
            </a:r>
          </a:p>
          <a:p>
            <a:pPr marL="0" indent="0" fontAlgn="base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914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UML DIAGRAM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F8C28BED-B1C3-194E-8D58-F71EAFED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2367773"/>
            <a:ext cx="10272712" cy="4229877"/>
          </a:xfrm>
        </p:spPr>
      </p:pic>
    </p:spTree>
    <p:extLst>
      <p:ext uri="{BB962C8B-B14F-4D97-AF65-F5344CB8AC3E}">
        <p14:creationId xmlns:p14="http://schemas.microsoft.com/office/powerpoint/2010/main" val="6482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34087-AB13-5840-AC4F-D7DA8CBA9F89}"/>
              </a:ext>
            </a:extLst>
          </p:cNvPr>
          <p:cNvSpPr txBox="1"/>
          <p:nvPr/>
        </p:nvSpPr>
        <p:spPr>
          <a:xfrm>
            <a:off x="483476" y="138919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CICD Setup - Jenkins </a:t>
            </a:r>
          </a:p>
        </p:txBody>
      </p:sp>
      <p:pic>
        <p:nvPicPr>
          <p:cNvPr id="2050" name="Picture 2" descr="dashboard.png">
            <a:extLst>
              <a:ext uri="{FF2B5EF4-FFF2-40B4-BE49-F238E27FC236}">
                <a16:creationId xmlns:a16="http://schemas.microsoft.com/office/drawing/2014/main" id="{11F158CD-B6B8-457B-86A4-A0617204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6" y="735385"/>
            <a:ext cx="10239789" cy="61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34087-AB13-5840-AC4F-D7DA8CBA9F89}"/>
              </a:ext>
            </a:extLst>
          </p:cNvPr>
          <p:cNvSpPr txBox="1"/>
          <p:nvPr/>
        </p:nvSpPr>
        <p:spPr>
          <a:xfrm>
            <a:off x="483476" y="178676"/>
            <a:ext cx="5636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AWS Architecture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CA678-CB8E-4D61-B483-D3E50A6AC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374"/>
            <a:ext cx="12192000" cy="59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92" y="1965433"/>
            <a:ext cx="6879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Python3-Flask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AWS Services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8EC40E-3DFA-DD4E-B448-6976762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Used:</a:t>
            </a:r>
          </a:p>
        </p:txBody>
      </p:sp>
    </p:spTree>
    <p:extLst>
      <p:ext uri="{BB962C8B-B14F-4D97-AF65-F5344CB8AC3E}">
        <p14:creationId xmlns:p14="http://schemas.microsoft.com/office/powerpoint/2010/main" val="418319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210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Term project CMPE 282 – Sec 48  HIRE MY SERVICES</vt:lpstr>
      <vt:lpstr>What is HIRE MY SERVICES</vt:lpstr>
      <vt:lpstr>Unemployment Rate Across The World </vt:lpstr>
      <vt:lpstr>Why we need HIRE MY SERVICES website?</vt:lpstr>
      <vt:lpstr>Components of HIRE MY SERVICES</vt:lpstr>
      <vt:lpstr> UML DIAGRAM</vt:lpstr>
      <vt:lpstr>PowerPoint Presentation</vt:lpstr>
      <vt:lpstr>PowerPoint Presentation</vt:lpstr>
      <vt:lpstr>Technologies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System Design CMPE 281 – 01  Smart City Social Network</dc:title>
  <dc:creator>George</dc:creator>
  <cp:lastModifiedBy>Checkout</cp:lastModifiedBy>
  <cp:revision>73</cp:revision>
  <dcterms:created xsi:type="dcterms:W3CDTF">2017-04-29T05:56:20Z</dcterms:created>
  <dcterms:modified xsi:type="dcterms:W3CDTF">2021-05-15T18:00:57Z</dcterms:modified>
</cp:coreProperties>
</file>