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3d8c41de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3d8c41de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30a46e0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30a46e0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30a46e0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30a46e0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530a46e0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530a46e0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530a46e0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530a46e0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530a46e0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530a46e0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530a46e0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530a46e0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3d8c41d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3d8c41d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3d8c41de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3d8c41de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72975" y="1566550"/>
            <a:ext cx="6111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CMPE - 272 Project Presentation - </a:t>
            </a:r>
            <a:r>
              <a:rPr b="1" lang="en" sz="3000"/>
              <a:t>Attentive Joe</a:t>
            </a:r>
            <a:endParaRPr b="1"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12900" y="3088325"/>
            <a:ext cx="37008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Team 3: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Akash Amin - 015272933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Saketh Gali - 015504853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Brinda Pujara - 014844180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Nalini Mehendale - 015312206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 box test</a:t>
            </a:r>
            <a:endParaRPr b="1"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75" y="1497825"/>
            <a:ext cx="8658225" cy="33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Contents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Problem Statement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Abstract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Persona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cases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Approach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Architecture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Demo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41300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4182425" y="341300"/>
            <a:ext cx="4805400" cy="4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Online classroom - Inattentive, fatigued..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Nowadays, Online video education is steadily becoming more important.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reasons are not only geographical differences between the teacher and the student, but also new teaching concepts such as “flipped classroom" and various other factors as well.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 the U.S.A. nearly 60% of the students use online education. Recently the pandemic has made all the modes of teachings virtual which even more emphasizes the need to build this system.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25" y="1586175"/>
            <a:ext cx="3292250" cy="301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501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Abstract</a:t>
            </a:r>
            <a:endParaRPr sz="3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5012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Learning through online video is extremely popular. But there's no way to determine whether a student is actively participating in a lecture.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An algorithm for real-time eye and lips state classification employing a simple webcam is presented.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Here a simulation of online class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platform,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to detect the Attentiveness of students, is developed during which the eyes and lips of the person seated ahead of the camera are detected employing python libraries.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Case, </a:t>
            </a:r>
            <a:r>
              <a:rPr lang="en" sz="3000"/>
              <a:t>Persona</a:t>
            </a:r>
            <a:endParaRPr sz="30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Platforms where online classes can be conducted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Zoom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Skype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BlueJeans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Webex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Persona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Educational institutions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Students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Teachers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Approach</a:t>
            </a:r>
            <a:endParaRPr sz="30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Techniques like face and eye detection, eye tracking, and yawn detection. </a:t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For eye detection,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there are two different eye positions: open and closed are classified with the assistance of cv2 python library of detecting eyes.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For yawning detection, facial landmarks are created which captures the landmark points of top and bottom lip and calculates the distance of lips.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Supported by these a prediction is formed to state whether the attendant is Attentive or not during the class.</a:t>
            </a:r>
            <a:endParaRPr sz="15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Architecture</a:t>
            </a:r>
            <a:endParaRPr sz="30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88" y="1495025"/>
            <a:ext cx="7667825" cy="29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37989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Testing</a:t>
            </a:r>
            <a:endParaRPr b="1" sz="30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972550"/>
            <a:ext cx="58077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White Box testing</a:t>
            </a:r>
            <a:r>
              <a:rPr lang="en" sz="1500"/>
              <a:t> 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 testing of actual algorithms and the code paths.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Black box testing</a:t>
            </a:r>
            <a:r>
              <a:rPr lang="en" sz="1500"/>
              <a:t> 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 testing the UI and the scenarios.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White box test</a:t>
            </a:r>
            <a:endParaRPr b="1" sz="3000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377075" y="1447825"/>
            <a:ext cx="37989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 algorithms by feeding actual frames.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 database connectivity.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 </a:t>
            </a:r>
            <a:r>
              <a:rPr lang="en" sz="1500"/>
              <a:t>data</a:t>
            </a:r>
            <a:r>
              <a:rPr lang="en" sz="1500"/>
              <a:t> uploads and query.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 front end and back end connectivity.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11646"/>
            <a:ext cx="3586350" cy="27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