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61eeef68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61eeef68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61eeef685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61eeef685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61eeef685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61eeef685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61eeef685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61eeef685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61eeef685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61eeef685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61eeef685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61eeef685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61eeef685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61eeef685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4.jpg"/><Relationship Id="rId5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nsc.org/road/safety-topics/fatigued-driver" TargetMode="External"/><Relationship Id="rId4" Type="http://schemas.openxmlformats.org/officeDocument/2006/relationships/hyperlink" Target="https://www.twilio.com/docs/usage/api" TargetMode="External"/><Relationship Id="rId5" Type="http://schemas.openxmlformats.org/officeDocument/2006/relationships/hyperlink" Target="https://pypi.org/project/opencv-python/" TargetMode="External"/><Relationship Id="rId6" Type="http://schemas.openxmlformats.org/officeDocument/2006/relationships/hyperlink" Target="https://developer.mozilla.org/en-US/docs/Web/API/Geolocation_API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2705100" y="1957025"/>
            <a:ext cx="37338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DON’T SLEEP</a:t>
            </a:r>
            <a:endParaRPr sz="46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405567" y="2753550"/>
            <a:ext cx="24243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Drowsiness Detector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6123900" y="4478125"/>
            <a:ext cx="302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TEAM 27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Karan | Emma | Thai | Ninad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0" y="4478125"/>
            <a:ext cx="276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TEAM 27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Karan | Emma | Thai | Ninad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Every year about 100,000 police-reported, drowsy-driving crashes result in nearly 800 fatalities and about 50,000 injuries.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Solution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A tool to detect if the driver has slept and send an SOS message to immediate family member with the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coordinates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location name (using Twilio API).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Version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What it involved?</a:t>
            </a:r>
            <a:r>
              <a:rPr lang="en"/>
              <a:t>: Use opencv to open the webcam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Advantages</a:t>
            </a:r>
            <a:r>
              <a:rPr lang="en"/>
              <a:t>: Processing was </a:t>
            </a:r>
            <a:r>
              <a:rPr lang="en"/>
              <a:t>really</a:t>
            </a:r>
            <a:r>
              <a:rPr lang="en"/>
              <a:t> fast.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Disadvantage</a:t>
            </a:r>
            <a:r>
              <a:rPr lang="en"/>
              <a:t>: Cannot be used to deploy as the django app runs on server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Solution</a:t>
            </a:r>
            <a:r>
              <a:rPr lang="en"/>
              <a:t>: Shift the frame-fetching part to client side, that is, do it using javascript.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Version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What it involved?</a:t>
            </a:r>
            <a:r>
              <a:rPr lang="en"/>
              <a:t>: Use javascript to fetch a frame and send it to server.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Advantages</a:t>
            </a:r>
            <a:r>
              <a:rPr lang="en"/>
              <a:t>: The app can be deployed now (Deployed on Heroku).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83" y="217725"/>
            <a:ext cx="7451418" cy="4708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75" y="2998346"/>
            <a:ext cx="3988049" cy="179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7975" y="980846"/>
            <a:ext cx="3988048" cy="171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9750" y="3044233"/>
            <a:ext cx="3988049" cy="170327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3389250" y="326100"/>
            <a:ext cx="2365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it looks?</a:t>
            </a:r>
            <a:endParaRPr b="1"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87900" y="14796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https://www.nsc.org/road/safety-topics/fatigued-driver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https://www.twilio.com/docs/usage/api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https://pypi.org/project/opencv-python/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https://developer.mozilla.org/en-US/docs/Web/API/Geolocation_API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846950" y="1945575"/>
            <a:ext cx="5851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THANK YOU!</a:t>
            </a:r>
            <a:endParaRPr sz="6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