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ad105b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ad105b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fc77431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fc77431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fc77431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fc77431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fc77431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fc77431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fc77431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fc77431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 Me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487175"/>
            <a:ext cx="76881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272 Project Presentation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Chetan Gour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 Karmiani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Vinayak Kini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Choksi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25539" r="28927" t="9918"/>
          <a:stretch/>
        </p:blipFill>
        <p:spPr>
          <a:xfrm>
            <a:off x="3590725" y="1434575"/>
            <a:ext cx="478200" cy="6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5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25850"/>
            <a:ext cx="77868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Recruiting web application with Tinder like UI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FrontEnd </a:t>
            </a:r>
            <a:r>
              <a:rPr lang="en" sz="7200"/>
              <a:t>: React, HTML5/CSS3, BootStrap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Used JWT and OTP based authentication for Login/Signup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Server Side</a:t>
            </a:r>
            <a:r>
              <a:rPr lang="en" sz="7200"/>
              <a:t> : Node.js, Express.js, MongoDB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Recommendation </a:t>
            </a:r>
            <a:r>
              <a:rPr lang="en" sz="7200"/>
              <a:t>: Elastic Search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4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253551"/>
            <a:ext cx="8743950" cy="36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Search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75" y="1323175"/>
            <a:ext cx="7372950" cy="34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65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273450"/>
            <a:ext cx="38967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Candidate: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C</a:t>
            </a:r>
            <a:r>
              <a:rPr lang="en" sz="7200"/>
              <a:t>reate a suitable profile to get Job recommendations.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Search for Jobs based on Skills.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Get job </a:t>
            </a:r>
            <a:r>
              <a:rPr lang="en" sz="7200"/>
              <a:t>recommendations</a:t>
            </a:r>
            <a:r>
              <a:rPr lang="en" sz="7200"/>
              <a:t> based on Skills.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View all the job postings.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Filter jobs according to Skills, type and  seniority level.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884825" y="1187300"/>
            <a:ext cx="36246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0"/>
              <a:t>Recruiter:</a:t>
            </a:r>
            <a:endParaRPr b="1"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Create a new Job and specify all the requirements.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Gets recommended candidates among those who have applied for the Job.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	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243600"/>
            <a:ext cx="76887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Job/Applicant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more resumes and Profiles.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AI for candidate screening.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