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5ad105be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5ad105be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2fc774313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2fc774313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2fc774313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2fc774313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2fc774313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2fc774313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2fc774313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2fc774313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Recruit Me	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0" y="2487175"/>
            <a:ext cx="7688100" cy="13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CMPE 272 Project Presentation 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Chetan Gour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Vineet Karmiani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Vinayak Kini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Raj Choksi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b="0" l="25539" r="28927" t="9918"/>
          <a:stretch/>
        </p:blipFill>
        <p:spPr>
          <a:xfrm>
            <a:off x="3590725" y="1434575"/>
            <a:ext cx="478200" cy="651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652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1425850"/>
            <a:ext cx="7786800" cy="30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Recruiting web application with Tinder like UI</a:t>
            </a:r>
            <a:endParaRPr sz="7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/>
              <a:t>FrontEnd </a:t>
            </a:r>
            <a:r>
              <a:rPr lang="en" sz="7200"/>
              <a:t>: React, HTML5/CSS3, BootStrap</a:t>
            </a:r>
            <a:endParaRPr sz="7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Used JWT and OTP based authentication for Login/Signup</a:t>
            </a:r>
            <a:endParaRPr sz="7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/>
              <a:t>Server Side</a:t>
            </a:r>
            <a:r>
              <a:rPr lang="en" sz="7200"/>
              <a:t> : Node.js, Express.js, MongoDB</a:t>
            </a:r>
            <a:endParaRPr sz="7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/>
              <a:t>Recommendation </a:t>
            </a:r>
            <a:r>
              <a:rPr lang="en" sz="7200"/>
              <a:t>: Elastic Search</a:t>
            </a:r>
            <a:endParaRPr sz="7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7650" y="648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Diagram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" y="1253551"/>
            <a:ext cx="8743950" cy="363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652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Functionalities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1273450"/>
            <a:ext cx="3896700" cy="33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/>
              <a:t>Candidate:</a:t>
            </a:r>
            <a:endParaRPr b="1" sz="7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200"/>
              <a:t>C</a:t>
            </a:r>
            <a:r>
              <a:rPr lang="en" sz="7200"/>
              <a:t>reate a suitable profile to get Job recommendations.</a:t>
            </a:r>
            <a:endParaRPr sz="7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200"/>
              <a:t>Search for Jobs based on Skills.</a:t>
            </a:r>
            <a:endParaRPr sz="7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200"/>
              <a:t>Get job </a:t>
            </a:r>
            <a:r>
              <a:rPr lang="en" sz="7200"/>
              <a:t>recommendations</a:t>
            </a:r>
            <a:r>
              <a:rPr lang="en" sz="7200"/>
              <a:t> based on Skills.</a:t>
            </a:r>
            <a:endParaRPr sz="7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200"/>
              <a:t>View all the job postings.</a:t>
            </a:r>
            <a:endParaRPr sz="7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200"/>
              <a:t>Filter jobs according to Skills, type and  seniority level.</a:t>
            </a:r>
            <a:endParaRPr sz="7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4884825" y="1187300"/>
            <a:ext cx="3624600" cy="29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50"/>
              <a:t>Recruiter:</a:t>
            </a:r>
            <a:endParaRPr b="1" sz="3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750"/>
              <a:t>Create a new Job and specify all the requirements.</a:t>
            </a:r>
            <a:endParaRPr sz="3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750"/>
              <a:t>Gets recommended candidates among those who have applied for the Job.</a:t>
            </a:r>
            <a:endParaRPr sz="3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7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709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Elastic Search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875" y="1323175"/>
            <a:ext cx="7372950" cy="340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	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729450" y="1243600"/>
            <a:ext cx="7688700" cy="30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Fraud Job/Applicant detection.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 more resumes and Profiles.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Using AI for candidate screening.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