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7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97E588-84A8-451C-9545-7990CFED570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510-29F3-44D5-B92B-339BFDB1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107" y="235972"/>
            <a:ext cx="8991600" cy="1645920"/>
          </a:xfrm>
        </p:spPr>
        <p:txBody>
          <a:bodyPr/>
          <a:lstStyle/>
          <a:p>
            <a:r>
              <a:rPr lang="en-US" dirty="0"/>
              <a:t>VENDIMAN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464C-622A-46B6-89AE-0B1FFABD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591" y="3931685"/>
            <a:ext cx="6624818" cy="2690343"/>
          </a:xfrm>
        </p:spPr>
        <p:txBody>
          <a:bodyPr/>
          <a:lstStyle/>
          <a:p>
            <a:r>
              <a:rPr lang="en-US" b="1" dirty="0"/>
              <a:t>Team 8:</a:t>
            </a:r>
          </a:p>
          <a:p>
            <a:r>
              <a:rPr lang="en-US" b="1" dirty="0"/>
              <a:t>Sai Krishna </a:t>
            </a:r>
            <a:r>
              <a:rPr lang="en-US" b="1" dirty="0" err="1"/>
              <a:t>Dosapati</a:t>
            </a:r>
            <a:endParaRPr lang="en-US" b="1" dirty="0"/>
          </a:p>
          <a:p>
            <a:r>
              <a:rPr lang="en-US" b="1" dirty="0" err="1"/>
              <a:t>Teja</a:t>
            </a:r>
            <a:r>
              <a:rPr lang="en-US" b="1" dirty="0"/>
              <a:t> </a:t>
            </a:r>
            <a:r>
              <a:rPr lang="en-US" b="1" dirty="0" err="1"/>
              <a:t>Ramisetty</a:t>
            </a:r>
            <a:endParaRPr lang="en-US" b="1" dirty="0"/>
          </a:p>
          <a:p>
            <a:r>
              <a:rPr lang="en-US" b="1" dirty="0"/>
              <a:t>Mu-</a:t>
            </a:r>
            <a:r>
              <a:rPr lang="en-US" b="1" dirty="0" err="1"/>
              <a:t>Te</a:t>
            </a:r>
            <a:r>
              <a:rPr lang="en-US" b="1" dirty="0"/>
              <a:t> Shen</a:t>
            </a:r>
          </a:p>
          <a:p>
            <a:r>
              <a:rPr lang="en-US" b="1" dirty="0" err="1"/>
              <a:t>Wenhao</a:t>
            </a:r>
            <a:r>
              <a:rPr lang="en-US" b="1" dirty="0"/>
              <a:t> Tseng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B56-7793-4BB5-B054-E3A63B05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777" y="2834640"/>
            <a:ext cx="7729728" cy="118872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607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E5CCF-686F-4732-9ED4-E532F25AC6FF}"/>
              </a:ext>
            </a:extLst>
          </p:cNvPr>
          <p:cNvSpPr/>
          <p:nvPr/>
        </p:nvSpPr>
        <p:spPr>
          <a:xfrm>
            <a:off x="1910862" y="2039815"/>
            <a:ext cx="8117058" cy="2546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591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A004-4B4A-42D3-BD99-915FD221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45"/>
            <a:ext cx="6963508" cy="1198318"/>
          </a:xfrm>
        </p:spPr>
        <p:txBody>
          <a:bodyPr/>
          <a:lstStyle/>
          <a:p>
            <a:r>
              <a:rPr lang="en-US" b="1" dirty="0" err="1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BEC8-1F09-4346-9549-34CDF5EC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54" y="1506827"/>
            <a:ext cx="6477000" cy="4986047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 machines are very common things which we come across everyday.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machines generate significant revenue for owners.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machines often run out of stock and causes great impact to their business.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“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Vendiman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addresses such problems and provides better solutions.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hoto: Smart vending machines: Can technology provide a competitive edge in Taiwan’s saturated retail sector? (Shutterstock.com)">
            <a:extLst>
              <a:ext uri="{FF2B5EF4-FFF2-40B4-BE49-F238E27FC236}">
                <a16:creationId xmlns:a16="http://schemas.microsoft.com/office/drawing/2014/main" id="{A471EE6C-382A-4634-911E-8946FE71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8" y="154745"/>
            <a:ext cx="5022166" cy="63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F9FF-2703-4189-8A9E-300E05DB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" y="163590"/>
            <a:ext cx="7378036" cy="1188720"/>
          </a:xfrm>
        </p:spPr>
        <p:txBody>
          <a:bodyPr/>
          <a:lstStyle/>
          <a:p>
            <a:r>
              <a:rPr lang="en-US" b="1" dirty="0"/>
              <a:t>Persona &amp;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AAC0-40A2-4D8C-8A2D-8C237DEB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5" y="1543024"/>
            <a:ext cx="7053774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smart web application which provides better services for vendors and customers.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machines can help a customer to get his product even though if that machine is out of stock on that particular item.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 can easily refill their machines without physically inspecting each machine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C911E-D6F0-4E9E-A834-16E2B9B5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7" y="878995"/>
            <a:ext cx="4401078" cy="50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4A1B-66E3-4F83-B739-E6D24345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70" y="103933"/>
            <a:ext cx="6237352" cy="767634"/>
          </a:xfrm>
        </p:spPr>
        <p:txBody>
          <a:bodyPr>
            <a:normAutofit/>
          </a:bodyPr>
          <a:lstStyle/>
          <a:p>
            <a:r>
              <a:rPr lang="en-US" b="1" dirty="0"/>
              <a:t>Architecture</a:t>
            </a:r>
          </a:p>
        </p:txBody>
      </p:sp>
      <p:pic>
        <p:nvPicPr>
          <p:cNvPr id="1026" name="Picture 2" descr="How to Replicate MySQL Database to Another Server - Ubiq BI">
            <a:extLst>
              <a:ext uri="{FF2B5EF4-FFF2-40B4-BE49-F238E27FC236}">
                <a16:creationId xmlns:a16="http://schemas.microsoft.com/office/drawing/2014/main" id="{35816710-AC3A-4C8B-A1EF-6A7446562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7664" y="4144216"/>
            <a:ext cx="1863141" cy="10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Foundation offers free Node.js class | ZDNet">
            <a:extLst>
              <a:ext uri="{FF2B5EF4-FFF2-40B4-BE49-F238E27FC236}">
                <a16:creationId xmlns:a16="http://schemas.microsoft.com/office/drawing/2014/main" id="{D5141BFD-319B-442F-9553-92C6B185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2" y="4128868"/>
            <a:ext cx="1828800" cy="101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A9A97E-16BC-4836-ACD8-97F7FE7F8F19}"/>
              </a:ext>
            </a:extLst>
          </p:cNvPr>
          <p:cNvSpPr/>
          <p:nvPr/>
        </p:nvSpPr>
        <p:spPr>
          <a:xfrm>
            <a:off x="2021982" y="1030310"/>
            <a:ext cx="8853713" cy="538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act.js for Beginners — Props and State Explained">
            <a:extLst>
              <a:ext uri="{FF2B5EF4-FFF2-40B4-BE49-F238E27FC236}">
                <a16:creationId xmlns:a16="http://schemas.microsoft.com/office/drawing/2014/main" id="{D6B0431F-D751-4E33-A819-4EE8B6B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3953207"/>
            <a:ext cx="754965" cy="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0AC8DD-8589-46AE-A1EE-846E72B49E57}"/>
              </a:ext>
            </a:extLst>
          </p:cNvPr>
          <p:cNvCxnSpPr>
            <a:cxnSpLocks/>
          </p:cNvCxnSpPr>
          <p:nvPr/>
        </p:nvCxnSpPr>
        <p:spPr>
          <a:xfrm>
            <a:off x="4220306" y="4600131"/>
            <a:ext cx="1350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AEAEF-0FAF-4DCD-80D0-CD035895E621}"/>
              </a:ext>
            </a:extLst>
          </p:cNvPr>
          <p:cNvSpPr/>
          <p:nvPr/>
        </p:nvSpPr>
        <p:spPr>
          <a:xfrm>
            <a:off x="4178102" y="4206396"/>
            <a:ext cx="1181689" cy="355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Calls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9C27C-B987-4C13-A5EF-CA4F1B946140}"/>
              </a:ext>
            </a:extLst>
          </p:cNvPr>
          <p:cNvCxnSpPr>
            <a:cxnSpLocks/>
            <a:stCxn id="1026" idx="1"/>
            <a:endCxn id="1028" idx="3"/>
          </p:cNvCxnSpPr>
          <p:nvPr/>
        </p:nvCxnSpPr>
        <p:spPr>
          <a:xfrm flipH="1" flipV="1">
            <a:off x="7498082" y="4638815"/>
            <a:ext cx="979582" cy="76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352AA-E5C7-4745-B7F8-9EC2658D5831}"/>
              </a:ext>
            </a:extLst>
          </p:cNvPr>
          <p:cNvSpPr/>
          <p:nvPr/>
        </p:nvSpPr>
        <p:spPr>
          <a:xfrm>
            <a:off x="7450432" y="4775388"/>
            <a:ext cx="1181689" cy="355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36F5E-6F52-4638-A3DF-F0875B3A9D7E}"/>
              </a:ext>
            </a:extLst>
          </p:cNvPr>
          <p:cNvSpPr/>
          <p:nvPr/>
        </p:nvSpPr>
        <p:spPr>
          <a:xfrm>
            <a:off x="184933" y="4231199"/>
            <a:ext cx="1555652" cy="960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Vending Machine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B8C59-D87D-47D8-8A5C-D1350A3701B3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 flipV="1">
            <a:off x="1740585" y="4672764"/>
            <a:ext cx="48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Transparent Users Icon Png - Flat User Icon Png, Png Download , Transparent  Png Image - PNGitem">
            <a:extLst>
              <a:ext uri="{FF2B5EF4-FFF2-40B4-BE49-F238E27FC236}">
                <a16:creationId xmlns:a16="http://schemas.microsoft.com/office/drawing/2014/main" id="{DF4B0D13-2BE4-495D-BC66-024EEEC9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" y="2922107"/>
            <a:ext cx="985906" cy="7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8B7CF9-8BC0-4402-B4EA-5865B2BA06B4}"/>
              </a:ext>
            </a:extLst>
          </p:cNvPr>
          <p:cNvCxnSpPr>
            <a:cxnSpLocks/>
            <a:stCxn id="1032" idx="2"/>
            <a:endCxn id="14" idx="0"/>
          </p:cNvCxnSpPr>
          <p:nvPr/>
        </p:nvCxnSpPr>
        <p:spPr>
          <a:xfrm>
            <a:off x="959284" y="3669393"/>
            <a:ext cx="3475" cy="56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777D37-B890-4892-B132-271734503E43}"/>
              </a:ext>
            </a:extLst>
          </p:cNvPr>
          <p:cNvCxnSpPr>
            <a:cxnSpLocks/>
          </p:cNvCxnSpPr>
          <p:nvPr/>
        </p:nvCxnSpPr>
        <p:spPr>
          <a:xfrm>
            <a:off x="6386732" y="3585956"/>
            <a:ext cx="0" cy="542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7720B-9F8E-414D-B0D0-A0CCF7DEF261}"/>
              </a:ext>
            </a:extLst>
          </p:cNvPr>
          <p:cNvSpPr/>
          <p:nvPr/>
        </p:nvSpPr>
        <p:spPr>
          <a:xfrm>
            <a:off x="4232027" y="4891586"/>
            <a:ext cx="1181689" cy="355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9DEC2-DA4F-4C55-B407-60E231EA953E}"/>
              </a:ext>
            </a:extLst>
          </p:cNvPr>
          <p:cNvSpPr/>
          <p:nvPr/>
        </p:nvSpPr>
        <p:spPr>
          <a:xfrm>
            <a:off x="5478783" y="3687319"/>
            <a:ext cx="858127" cy="400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calls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D29A3C-336A-4B0F-A7CD-8C467425E181}"/>
              </a:ext>
            </a:extLst>
          </p:cNvPr>
          <p:cNvSpPr/>
          <p:nvPr/>
        </p:nvSpPr>
        <p:spPr>
          <a:xfrm>
            <a:off x="7054360" y="3585956"/>
            <a:ext cx="858127" cy="51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3F1B69-1E3B-48B8-984A-AA7B757127DB}"/>
              </a:ext>
            </a:extLst>
          </p:cNvPr>
          <p:cNvCxnSpPr/>
          <p:nvPr/>
        </p:nvCxnSpPr>
        <p:spPr>
          <a:xfrm>
            <a:off x="7054360" y="3585956"/>
            <a:ext cx="0" cy="54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A7D003-07D6-42A0-A15E-E59364FBB1AA}"/>
              </a:ext>
            </a:extLst>
          </p:cNvPr>
          <p:cNvCxnSpPr>
            <a:cxnSpLocks/>
          </p:cNvCxnSpPr>
          <p:nvPr/>
        </p:nvCxnSpPr>
        <p:spPr>
          <a:xfrm>
            <a:off x="4196860" y="4891586"/>
            <a:ext cx="13880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4871AD5-11F2-4DE5-AFAB-4C8D57069349}"/>
              </a:ext>
            </a:extLst>
          </p:cNvPr>
          <p:cNvSpPr/>
          <p:nvPr/>
        </p:nvSpPr>
        <p:spPr>
          <a:xfrm>
            <a:off x="8272389" y="2556384"/>
            <a:ext cx="1555652" cy="1004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Owner Application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4898B7-BC5D-4E75-8C39-C5CC6926036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83423" y="3058657"/>
            <a:ext cx="788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8" descr="Transparent Users Icon Png - Flat User Icon Png, Png Download , Transparent  Png Image - PNGitem">
            <a:extLst>
              <a:ext uri="{FF2B5EF4-FFF2-40B4-BE49-F238E27FC236}">
                <a16:creationId xmlns:a16="http://schemas.microsoft.com/office/drawing/2014/main" id="{37A5D044-6A11-4529-94EC-FD6928FC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303" y="2767664"/>
            <a:ext cx="884900" cy="5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ADE9C6-7FFB-46B7-8998-CF72C642F239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 flipV="1">
            <a:off x="9828041" y="3040866"/>
            <a:ext cx="1374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44832B-7048-4276-A1AB-32CFE0437CCA}"/>
              </a:ext>
            </a:extLst>
          </p:cNvPr>
          <p:cNvSpPr/>
          <p:nvPr/>
        </p:nvSpPr>
        <p:spPr>
          <a:xfrm>
            <a:off x="238563" y="2415986"/>
            <a:ext cx="1384176" cy="351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50E545-0128-4291-8D31-1E86CC3AF734}"/>
              </a:ext>
            </a:extLst>
          </p:cNvPr>
          <p:cNvSpPr/>
          <p:nvPr/>
        </p:nvSpPr>
        <p:spPr>
          <a:xfrm>
            <a:off x="11022880" y="2323613"/>
            <a:ext cx="1092585" cy="351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OWNER</a:t>
            </a:r>
          </a:p>
        </p:txBody>
      </p:sp>
      <p:pic>
        <p:nvPicPr>
          <p:cNvPr id="1034" name="Picture 10" descr="https://miro.medium.com/max/1200/1*W02WEmR0_JeJXfLWN2zHwQ.png">
            <a:extLst>
              <a:ext uri="{FF2B5EF4-FFF2-40B4-BE49-F238E27FC236}">
                <a16:creationId xmlns:a16="http://schemas.microsoft.com/office/drawing/2014/main" id="{8CC5D9B0-D22B-4A1E-A7C7-53E34D22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32" y="896318"/>
            <a:ext cx="1469485" cy="12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5 logo and wordmark.svg">
            <a:extLst>
              <a:ext uri="{FF2B5EF4-FFF2-40B4-BE49-F238E27FC236}">
                <a16:creationId xmlns:a16="http://schemas.microsoft.com/office/drawing/2014/main" id="{774D9E13-18B3-4548-812F-8AD88896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7" y="3861138"/>
            <a:ext cx="932571" cy="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S">
            <a:extLst>
              <a:ext uri="{FF2B5EF4-FFF2-40B4-BE49-F238E27FC236}">
                <a16:creationId xmlns:a16="http://schemas.microsoft.com/office/drawing/2014/main" id="{B1F8A8A5-B7DC-4780-BA6F-AD3B5F32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65" y="4624882"/>
            <a:ext cx="932572" cy="7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C8721E9-4002-43E1-82B8-DF735776133C}"/>
              </a:ext>
            </a:extLst>
          </p:cNvPr>
          <p:cNvSpPr/>
          <p:nvPr/>
        </p:nvSpPr>
        <p:spPr>
          <a:xfrm>
            <a:off x="2226799" y="3831001"/>
            <a:ext cx="1951302" cy="168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" descr="React.js for Beginners — Props and State Explained">
            <a:extLst>
              <a:ext uri="{FF2B5EF4-FFF2-40B4-BE49-F238E27FC236}">
                <a16:creationId xmlns:a16="http://schemas.microsoft.com/office/drawing/2014/main" id="{8BA66FB1-94CE-4EB0-A5BA-AAC592AA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27" y="2033931"/>
            <a:ext cx="754965" cy="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HTML5 logo and wordmark.svg">
            <a:extLst>
              <a:ext uri="{FF2B5EF4-FFF2-40B4-BE49-F238E27FC236}">
                <a16:creationId xmlns:a16="http://schemas.microsoft.com/office/drawing/2014/main" id="{D2293D9C-0FBB-4BAF-975D-476B0809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28" y="1941862"/>
            <a:ext cx="932571" cy="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CSS">
            <a:extLst>
              <a:ext uri="{FF2B5EF4-FFF2-40B4-BE49-F238E27FC236}">
                <a16:creationId xmlns:a16="http://schemas.microsoft.com/office/drawing/2014/main" id="{AF46C05A-1691-46DB-B107-A8E08DD9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46" y="2705606"/>
            <a:ext cx="932572" cy="7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7B82EFE-2F78-44C6-9BE6-F0ECE9854243}"/>
              </a:ext>
            </a:extLst>
          </p:cNvPr>
          <p:cNvSpPr/>
          <p:nvPr/>
        </p:nvSpPr>
        <p:spPr>
          <a:xfrm>
            <a:off x="5546780" y="1911725"/>
            <a:ext cx="1951302" cy="168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BC2-7367-495F-B76B-5DCD34F9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4619"/>
          </a:xfrm>
        </p:spPr>
        <p:txBody>
          <a:bodyPr/>
          <a:lstStyle/>
          <a:p>
            <a:r>
              <a:rPr lang="en-US" dirty="0"/>
              <a:t>CUSTOMER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F163-ED75-4148-9988-C652CFC6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7" y="1121275"/>
            <a:ext cx="9403080" cy="533579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wants to have a available product from a vending machine he can have it after a successful payment.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stock reduction will takes place on our database tables.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are using a transaction on the backend so that proper updating happens on multiple tables or entire action will be rolled back.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requested product is out of stock we can suggest him 3 machines which has that product.  </a:t>
            </a:r>
          </a:p>
        </p:txBody>
      </p:sp>
    </p:spTree>
    <p:extLst>
      <p:ext uri="{BB962C8B-B14F-4D97-AF65-F5344CB8AC3E}">
        <p14:creationId xmlns:p14="http://schemas.microsoft.com/office/powerpoint/2010/main" val="39154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7E3-1B2E-48A4-8230-066AEB7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r>
              <a:rPr lang="en-US" dirty="0"/>
              <a:t>Screenshot from UI</a:t>
            </a:r>
          </a:p>
        </p:txBody>
      </p:sp>
    </p:spTree>
    <p:extLst>
      <p:ext uri="{BB962C8B-B14F-4D97-AF65-F5344CB8AC3E}">
        <p14:creationId xmlns:p14="http://schemas.microsoft.com/office/powerpoint/2010/main" val="42057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E150-C562-49A8-B0B2-6CDBA8BA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8868" cy="837127"/>
          </a:xfrm>
        </p:spPr>
        <p:txBody>
          <a:bodyPr/>
          <a:lstStyle/>
          <a:p>
            <a:r>
              <a:rPr lang="en-US" dirty="0"/>
              <a:t>Owner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379-B9B0-4998-8255-83706F95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50" y="1410628"/>
            <a:ext cx="9628161" cy="544737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Refilling multiple vending machines is a hectic task.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simplifying it we provide an application to the owner through which he can check every machines stock.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he’ll only fill those machines which need refilling.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sales trend for every machine so that a owner can implement his own strategies for improving revenue.  </a:t>
            </a:r>
          </a:p>
        </p:txBody>
      </p:sp>
    </p:spTree>
    <p:extLst>
      <p:ext uri="{BB962C8B-B14F-4D97-AF65-F5344CB8AC3E}">
        <p14:creationId xmlns:p14="http://schemas.microsoft.com/office/powerpoint/2010/main" val="4163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788E28-AE45-4A5B-AA23-465D283E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r>
              <a:rPr lang="en-US" dirty="0"/>
              <a:t>Screenshot from UI</a:t>
            </a:r>
          </a:p>
        </p:txBody>
      </p:sp>
    </p:spTree>
    <p:extLst>
      <p:ext uri="{BB962C8B-B14F-4D97-AF65-F5344CB8AC3E}">
        <p14:creationId xmlns:p14="http://schemas.microsoft.com/office/powerpoint/2010/main" val="15725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7348-7534-4994-977B-F39BC479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2190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FC7-2A97-4AC5-88CE-2696F40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111348"/>
            <a:ext cx="11366019" cy="540199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inculcate email automation into this project, which can send stock alerts to the owners.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concepts, we can suggest customers a relevant product which they might buy.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concepts, we can suggest new products to the owner which can increase hi revenue.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increase the scalability of this project by increasing number of items in the vending machines and a number of owners.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64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804</TotalTime>
  <Words>362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Parcel</vt:lpstr>
      <vt:lpstr>VENDIMAN</vt:lpstr>
      <vt:lpstr>InTRODUCTION</vt:lpstr>
      <vt:lpstr>Persona &amp; Use cases</vt:lpstr>
      <vt:lpstr>Architecture</vt:lpstr>
      <vt:lpstr>CUSTOMER Scenarios</vt:lpstr>
      <vt:lpstr>Screenshot from UI</vt:lpstr>
      <vt:lpstr>Owner Scenarios</vt:lpstr>
      <vt:lpstr>Screenshot from UI</vt:lpstr>
      <vt:lpstr>Future Scope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31</cp:revision>
  <dcterms:created xsi:type="dcterms:W3CDTF">2021-11-30T00:06:30Z</dcterms:created>
  <dcterms:modified xsi:type="dcterms:W3CDTF">2021-12-01T08:22:22Z</dcterms:modified>
</cp:coreProperties>
</file>