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604"/>
  </p:normalViewPr>
  <p:slideViewPr>
    <p:cSldViewPr snapToGrid="0" snapToObjects="1">
      <p:cViewPr varScale="1">
        <p:scale>
          <a:sx n="96" d="100"/>
          <a:sy n="96" d="100"/>
        </p:scale>
        <p:origin x="9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D5A6D-4A26-6646-83D3-65589D72213D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771AD-4017-474E-AA75-D15818D5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71AD-4017-474E-AA75-D15818D54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71AD-4017-474E-AA75-D15818D54D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;jsessionid=34AEEE06F0C2428083376C26C71D7CFF?doi=10.1.1.167.5120&amp;rep=rep1&amp;type=pdf" TargetMode="External"/><Relationship Id="rId4" Type="http://schemas.openxmlformats.org/officeDocument/2006/relationships/hyperlink" Target="http://wanlab.poly.edu/recsys12/recsys/p83.pdf" TargetMode="External"/><Relationship Id="rId5" Type="http://schemas.openxmlformats.org/officeDocument/2006/relationships/hyperlink" Target="http://spark.apache.org/docs/latest/mllib-collaborative-filtering.html" TargetMode="External"/><Relationship Id="rId6" Type="http://schemas.openxmlformats.org/officeDocument/2006/relationships/hyperlink" Target="http://files.grouplens.org/datasets/movielens/ml-latest-small-READM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research.att.com/~volinsky/papers/ieeecomputer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Recommender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92" y="1219896"/>
            <a:ext cx="3303578" cy="18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6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Android App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63687"/>
            <a:ext cx="102489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0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Apache Spark </a:t>
            </a:r>
            <a:r>
              <a:rPr lang="en-US" dirty="0" smtClean="0"/>
              <a:t>for big data processing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Apache Spark </a:t>
            </a:r>
            <a:r>
              <a:rPr lang="en-US" b="1" dirty="0" err="1" smtClean="0"/>
              <a:t>MLlib</a:t>
            </a:r>
            <a:r>
              <a:rPr lang="en-US" b="1" dirty="0" smtClean="0"/>
              <a:t> </a:t>
            </a:r>
            <a:r>
              <a:rPr lang="en-US" dirty="0" smtClean="0"/>
              <a:t>for movie recommendations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Mongo DB as </a:t>
            </a:r>
            <a:r>
              <a:rPr lang="en-US" b="1" dirty="0" err="1" smtClean="0"/>
              <a:t>datastore</a:t>
            </a:r>
            <a:r>
              <a:rPr lang="en-US" b="1" dirty="0" smtClean="0"/>
              <a:t> for Spark </a:t>
            </a:r>
            <a:r>
              <a:rPr lang="en-US" dirty="0" smtClean="0"/>
              <a:t>(for storing initial dataset and also persisting the processed results)</a:t>
            </a:r>
          </a:p>
          <a:p>
            <a:r>
              <a:rPr lang="en-US" dirty="0" smtClean="0"/>
              <a:t>Android </a:t>
            </a:r>
            <a:r>
              <a:rPr lang="en-US" b="1" dirty="0" smtClean="0"/>
              <a:t>app development with backend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9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enough </a:t>
            </a:r>
            <a:r>
              <a:rPr lang="en-US" b="1" dirty="0" smtClean="0"/>
              <a:t>Scala</a:t>
            </a:r>
            <a:r>
              <a:rPr lang="en-US" dirty="0" smtClean="0"/>
              <a:t> to be able to implement the recommender system using Apache Spark.</a:t>
            </a:r>
          </a:p>
          <a:p>
            <a:r>
              <a:rPr lang="en-US" b="1" dirty="0" smtClean="0"/>
              <a:t>Separating the training and validation of data </a:t>
            </a:r>
            <a:r>
              <a:rPr lang="en-US" dirty="0" smtClean="0"/>
              <a:t>from the recommendation process.</a:t>
            </a:r>
          </a:p>
          <a:p>
            <a:pPr lvl="1"/>
            <a:r>
              <a:rPr lang="en-US" dirty="0" smtClean="0"/>
              <a:t>Training and validating only needs to happen once.</a:t>
            </a:r>
          </a:p>
        </p:txBody>
      </p:sp>
    </p:spTree>
    <p:extLst>
      <p:ext uri="{BB962C8B-B14F-4D97-AF65-F5344CB8AC3E}">
        <p14:creationId xmlns:p14="http://schemas.microsoft.com/office/powerpoint/2010/main" val="6294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the recommendation service in cloud </a:t>
            </a:r>
          </a:p>
          <a:p>
            <a:r>
              <a:rPr lang="en-US" dirty="0" smtClean="0"/>
              <a:t>Support user profile so we can track recommendations and ratings on a per user basis</a:t>
            </a:r>
          </a:p>
          <a:p>
            <a:r>
              <a:rPr lang="en-US" dirty="0" smtClean="0"/>
              <a:t>Support integration with other data sources than mongo DB </a:t>
            </a:r>
            <a:r>
              <a:rPr lang="mr-IN" dirty="0" smtClean="0"/>
              <a:t>–</a:t>
            </a:r>
            <a:r>
              <a:rPr lang="en-US" dirty="0" smtClean="0"/>
              <a:t> like AWS S3.</a:t>
            </a:r>
          </a:p>
          <a:p>
            <a:r>
              <a:rPr lang="en-US" dirty="0" smtClean="0"/>
              <a:t>Improve the mobile app UI </a:t>
            </a:r>
          </a:p>
          <a:p>
            <a:r>
              <a:rPr lang="en-US" dirty="0" smtClean="0"/>
              <a:t>Provide a web UI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Matrix Factorization Techniques for Recommender </a:t>
            </a:r>
            <a:r>
              <a:rPr lang="en-US" u="sng" dirty="0" smtClean="0">
                <a:hlinkClick r:id="rId2"/>
              </a:rPr>
              <a:t>Systems</a:t>
            </a:r>
            <a:endParaRPr lang="en-US" u="sng" dirty="0" smtClean="0"/>
          </a:p>
          <a:p>
            <a:endParaRPr lang="en-US" dirty="0"/>
          </a:p>
          <a:p>
            <a:r>
              <a:rPr lang="en-US" u="sng" dirty="0">
                <a:hlinkClick r:id="rId3"/>
              </a:rPr>
              <a:t>Collaborative Filtering for Implicit Datasets, Hu et. </a:t>
            </a:r>
            <a:r>
              <a:rPr lang="en-US" u="sng" dirty="0" smtClean="0">
                <a:hlinkClick r:id="rId3"/>
              </a:rPr>
              <a:t>Al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>
                <a:hlinkClick r:id="rId4"/>
              </a:rPr>
              <a:t>Alternating Least Square for Personalized </a:t>
            </a:r>
            <a:r>
              <a:rPr lang="en-US" dirty="0" smtClean="0">
                <a:hlinkClick r:id="rId4"/>
              </a:rPr>
              <a:t>Ranking</a:t>
            </a:r>
            <a:endParaRPr lang="en-US" dirty="0" smtClean="0"/>
          </a:p>
          <a:p>
            <a:endParaRPr lang="en-US" dirty="0"/>
          </a:p>
          <a:p>
            <a:r>
              <a:rPr lang="en-US" u="sng" dirty="0">
                <a:hlinkClick r:id="rId5"/>
              </a:rPr>
              <a:t>ALS in MLlib - Spark 1.4.1 </a:t>
            </a:r>
            <a:r>
              <a:rPr lang="en-US" u="sng" dirty="0" smtClean="0">
                <a:hlinkClick r:id="rId5"/>
              </a:rPr>
              <a:t>Documentation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err="1" smtClean="0">
                <a:hlinkClick r:id="rId6"/>
              </a:rPr>
              <a:t>MovieLens</a:t>
            </a:r>
            <a:r>
              <a:rPr lang="en-US" dirty="0" smtClean="0">
                <a:hlinkClick r:id="rId6"/>
              </a:rPr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14">
              <a:srgbClr val="F3F7EA"/>
            </a:gs>
            <a:gs pos="86012">
              <a:srgbClr val="E3EBCC"/>
            </a:gs>
            <a:gs pos="58980">
              <a:srgbClr val="ECF1DC"/>
            </a:gs>
            <a:gs pos="30000">
              <a:srgbClr val="F5F8ED"/>
            </a:gs>
            <a:gs pos="30000">
              <a:srgbClr val="F5F8ED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2431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0007" dist="620014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60007" dist="620014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2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Ashutosh</a:t>
            </a:r>
            <a:r>
              <a:rPr lang="en-US" dirty="0" smtClean="0"/>
              <a:t> </a:t>
            </a:r>
            <a:r>
              <a:rPr lang="en-US" dirty="0" smtClean="0"/>
              <a:t>Sharma</a:t>
            </a:r>
          </a:p>
          <a:p>
            <a:r>
              <a:rPr lang="en-US" dirty="0" smtClean="0"/>
              <a:t>Chetan </a:t>
            </a:r>
            <a:r>
              <a:rPr lang="en-US" dirty="0" err="1" smtClean="0"/>
              <a:t>Punekar</a:t>
            </a:r>
            <a:endParaRPr lang="en-US" dirty="0" smtClean="0"/>
          </a:p>
          <a:p>
            <a:r>
              <a:rPr lang="en-US" dirty="0" err="1" smtClean="0"/>
              <a:t>Swetha</a:t>
            </a:r>
            <a:r>
              <a:rPr lang="en-US" dirty="0" smtClean="0"/>
              <a:t> </a:t>
            </a:r>
            <a:r>
              <a:rPr lang="en-US" dirty="0" err="1" smtClean="0"/>
              <a:t>Muchukota</a:t>
            </a:r>
            <a:endParaRPr lang="en-US" dirty="0" smtClean="0"/>
          </a:p>
          <a:p>
            <a:r>
              <a:rPr lang="en-US" dirty="0" smtClean="0"/>
              <a:t>Watsh </a:t>
            </a:r>
            <a:r>
              <a:rPr lang="en-US" dirty="0" smtClean="0"/>
              <a:t>Rajneesh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(Project Group 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49" y="2133599"/>
            <a:ext cx="5243513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626101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To build a </a:t>
            </a:r>
            <a:r>
              <a:rPr lang="en-US" sz="2800" b="1" dirty="0" smtClean="0"/>
              <a:t>recommender system for movies</a:t>
            </a:r>
          </a:p>
          <a:p>
            <a:r>
              <a:rPr lang="en-US" sz="2800" dirty="0" smtClean="0"/>
              <a:t>To </a:t>
            </a:r>
            <a:r>
              <a:rPr lang="en-US" sz="2800" dirty="0" smtClean="0"/>
              <a:t>provide movie recommendations using </a:t>
            </a:r>
            <a:r>
              <a:rPr lang="en-US" sz="2800" b="1" dirty="0" smtClean="0"/>
              <a:t>collaborative filtering technique </a:t>
            </a:r>
            <a:r>
              <a:rPr lang="en-US" sz="2800" dirty="0" smtClean="0"/>
              <a:t>in near real-time</a:t>
            </a:r>
          </a:p>
          <a:p>
            <a:r>
              <a:rPr lang="en-US" sz="2800" dirty="0" smtClean="0"/>
              <a:t>To provide an </a:t>
            </a:r>
            <a:r>
              <a:rPr lang="en-US" sz="2800" b="1" dirty="0" smtClean="0"/>
              <a:t>Android mobile application</a:t>
            </a:r>
            <a:r>
              <a:rPr lang="en-US" sz="2800" dirty="0" smtClean="0"/>
              <a:t> client as user interface for the movie recommender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73" y="2133600"/>
            <a:ext cx="3370740" cy="34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1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68636" cy="3777622"/>
          </a:xfrm>
        </p:spPr>
        <p:txBody>
          <a:bodyPr/>
          <a:lstStyle/>
          <a:p>
            <a:r>
              <a:rPr lang="en-US" b="1" dirty="0" smtClean="0"/>
              <a:t>Mobile App </a:t>
            </a:r>
            <a:r>
              <a:rPr lang="en-US" dirty="0" smtClean="0"/>
              <a:t>as user interface</a:t>
            </a:r>
          </a:p>
          <a:p>
            <a:r>
              <a:rPr lang="en-US" b="1" dirty="0" smtClean="0"/>
              <a:t>RESTful Web Services </a:t>
            </a:r>
            <a:r>
              <a:rPr lang="mr-IN" dirty="0" smtClean="0"/>
              <a:t>–</a:t>
            </a:r>
            <a:r>
              <a:rPr lang="en-US" dirty="0" smtClean="0"/>
              <a:t> provide interface for mobile app to communicate with the backend service</a:t>
            </a:r>
          </a:p>
          <a:p>
            <a:r>
              <a:rPr lang="en-US" b="1" dirty="0" smtClean="0"/>
              <a:t>Movie Recommender System </a:t>
            </a:r>
            <a:r>
              <a:rPr lang="mr-IN" dirty="0" smtClean="0"/>
              <a:t>–</a:t>
            </a:r>
            <a:r>
              <a:rPr lang="en-US" dirty="0" smtClean="0"/>
              <a:t> an Apache Spark based recommender system</a:t>
            </a:r>
          </a:p>
          <a:p>
            <a:r>
              <a:rPr lang="en-US" b="1" dirty="0" smtClean="0"/>
              <a:t>MongoDB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stores the movie ratings dataset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88" y="1905000"/>
            <a:ext cx="4314524" cy="44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85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71625"/>
            <a:ext cx="6708239" cy="433959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Android Mobile App</a:t>
            </a:r>
          </a:p>
          <a:p>
            <a:pPr lvl="1"/>
            <a:r>
              <a:rPr lang="en-US" dirty="0" smtClean="0"/>
              <a:t>Target SDK 24 for Nougat (Android 7.0)</a:t>
            </a:r>
          </a:p>
          <a:p>
            <a:pPr lvl="1"/>
            <a:r>
              <a:rPr lang="en-US" dirty="0" smtClean="0"/>
              <a:t>Minimum SDK 16 for Jellybean (Android 4.1)</a:t>
            </a:r>
          </a:p>
          <a:p>
            <a:r>
              <a:rPr lang="en-US" b="1" dirty="0" smtClean="0"/>
              <a:t>REST API gateway </a:t>
            </a:r>
            <a:r>
              <a:rPr lang="en-US" dirty="0" smtClean="0"/>
              <a:t>using </a:t>
            </a:r>
            <a:r>
              <a:rPr lang="en-US" dirty="0" err="1"/>
              <a:t>D</a:t>
            </a:r>
            <a:r>
              <a:rPr lang="en-US" dirty="0" err="1" smtClean="0"/>
              <a:t>ropwizard</a:t>
            </a:r>
            <a:r>
              <a:rPr lang="en-US" dirty="0" smtClean="0"/>
              <a:t> Framework (1.0.1)</a:t>
            </a:r>
          </a:p>
          <a:p>
            <a:r>
              <a:rPr lang="en-US" b="1" dirty="0" smtClean="0"/>
              <a:t>Apache Spark </a:t>
            </a:r>
            <a:r>
              <a:rPr lang="en-US" dirty="0" smtClean="0"/>
              <a:t>(2.0.1) </a:t>
            </a:r>
            <a:r>
              <a:rPr lang="mr-IN" dirty="0" smtClean="0"/>
              <a:t>–</a:t>
            </a:r>
            <a:r>
              <a:rPr lang="en-US" dirty="0" smtClean="0"/>
              <a:t> for data processing and machine learning (ALS)</a:t>
            </a:r>
          </a:p>
          <a:p>
            <a:r>
              <a:rPr lang="en-US" b="1" dirty="0" smtClean="0"/>
              <a:t>Mongo DB </a:t>
            </a:r>
            <a:r>
              <a:rPr lang="mr-IN" dirty="0" smtClean="0"/>
              <a:t>–</a:t>
            </a:r>
            <a:r>
              <a:rPr lang="en-US" dirty="0" smtClean="0"/>
              <a:t> to store data set used by Spark </a:t>
            </a:r>
          </a:p>
          <a:p>
            <a:r>
              <a:rPr lang="en-US" b="1" dirty="0" err="1" smtClean="0"/>
              <a:t>Movielens.org</a:t>
            </a:r>
            <a:r>
              <a:rPr lang="en-US" b="1" dirty="0" smtClean="0"/>
              <a:t> dataset </a:t>
            </a:r>
            <a:r>
              <a:rPr lang="mr-IN" dirty="0" smtClean="0"/>
              <a:t>–</a:t>
            </a:r>
            <a:r>
              <a:rPr lang="en-US" dirty="0" smtClean="0"/>
              <a:t> a non-commercial personalized recommendation system built by </a:t>
            </a:r>
            <a:r>
              <a:rPr lang="en-US" dirty="0" err="1" smtClean="0"/>
              <a:t>GroupLens</a:t>
            </a:r>
            <a:r>
              <a:rPr lang="en-US" dirty="0"/>
              <a:t> </a:t>
            </a:r>
            <a:r>
              <a:rPr lang="en-US" dirty="0" smtClean="0"/>
              <a:t>research lab at University of Minnesota.</a:t>
            </a:r>
          </a:p>
          <a:p>
            <a:pPr lvl="1"/>
            <a:r>
              <a:rPr lang="en-US" sz="1800" dirty="0"/>
              <a:t>Size of dataset used = </a:t>
            </a:r>
          </a:p>
          <a:p>
            <a:pPr lvl="2"/>
            <a:r>
              <a:rPr lang="en-US" sz="1800" dirty="0"/>
              <a:t>105339 ratings for 10329 movies </a:t>
            </a:r>
          </a:p>
          <a:p>
            <a:pPr lvl="2"/>
            <a:r>
              <a:rPr lang="en-US" sz="1800" dirty="0"/>
              <a:t>by 668 users collected between 1996 and 2016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225" y="1571625"/>
            <a:ext cx="855662" cy="807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5" y="2610700"/>
            <a:ext cx="861096" cy="483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225" y="3326045"/>
            <a:ext cx="891091" cy="4739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225" y="4031745"/>
            <a:ext cx="1541514" cy="4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8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054476" cy="4052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common technique for recommender systems</a:t>
            </a:r>
          </a:p>
          <a:p>
            <a:r>
              <a:rPr lang="en-US" dirty="0"/>
              <a:t>These techniques aim to </a:t>
            </a:r>
            <a:r>
              <a:rPr lang="en-US" b="1" dirty="0"/>
              <a:t>fill in the missing entries of a user-item association matrix</a:t>
            </a:r>
            <a:r>
              <a:rPr lang="en-US" dirty="0"/>
              <a:t>, in our case, the user-movie rating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Apache Spark </a:t>
            </a:r>
            <a:r>
              <a:rPr lang="en-US" dirty="0" err="1"/>
              <a:t>MLlib</a:t>
            </a:r>
            <a:r>
              <a:rPr lang="en-US" dirty="0"/>
              <a:t> currently supports </a:t>
            </a:r>
            <a:r>
              <a:rPr lang="en-US" b="1" dirty="0"/>
              <a:t>model-based collaborative filtering</a:t>
            </a:r>
            <a:r>
              <a:rPr lang="en-US" dirty="0"/>
              <a:t>, in which users and products are described by a small set of latent factors that can be used to predict missing entries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8" y="2414588"/>
            <a:ext cx="5206655" cy="2876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4588" y="6186488"/>
            <a:ext cx="909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https</a:t>
            </a:r>
            <a:r>
              <a:rPr lang="en-US" sz="1400" dirty="0"/>
              <a:t>://databricks-training.s3.amazonaws.com/movie-recommendation-with-</a:t>
            </a:r>
            <a:r>
              <a:rPr lang="en-US" sz="1400" dirty="0" err="1"/>
              <a:t>mllib.html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30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5034455"/>
            <a:ext cx="10414019" cy="1566042"/>
          </a:xfrm>
        </p:spPr>
        <p:txBody>
          <a:bodyPr>
            <a:noAutofit/>
          </a:bodyPr>
          <a:lstStyle/>
          <a:p>
            <a:r>
              <a:rPr lang="en-US" sz="1400" b="1" dirty="0" err="1" smtClean="0"/>
              <a:t>MovieRatings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movie and its ratings by users of </a:t>
            </a:r>
            <a:r>
              <a:rPr lang="en-US" sz="1400" dirty="0" err="1" smtClean="0"/>
              <a:t>movielens.org</a:t>
            </a:r>
            <a:endParaRPr lang="en-US" sz="1400" dirty="0" smtClean="0"/>
          </a:p>
          <a:p>
            <a:r>
              <a:rPr lang="en-US" sz="1400" b="1" dirty="0" err="1" smtClean="0"/>
              <a:t>PersonalRatings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movie and ratings for the current user</a:t>
            </a:r>
          </a:p>
          <a:p>
            <a:r>
              <a:rPr lang="en-US" sz="1400" b="1" dirty="0" err="1" smtClean="0"/>
              <a:t>UserRecommendations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recommended movies for the current user</a:t>
            </a:r>
          </a:p>
          <a:p>
            <a:r>
              <a:rPr lang="en-US" sz="1400" b="1" dirty="0" smtClean="0"/>
              <a:t>Links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/>
              <a:t> </a:t>
            </a:r>
            <a:r>
              <a:rPr lang="en-US" sz="1400" dirty="0" err="1" smtClean="0"/>
              <a:t>imdb</a:t>
            </a:r>
            <a:r>
              <a:rPr lang="en-US" sz="1400" dirty="0" smtClean="0"/>
              <a:t> ID for the movie which is then used as: </a:t>
            </a:r>
            <a:r>
              <a:rPr lang="en-US" sz="1400" b="1" dirty="0"/>
              <a:t>https://</a:t>
            </a:r>
            <a:r>
              <a:rPr lang="en-US" sz="1400" b="1" dirty="0" err="1"/>
              <a:t>moviesapi.com</a:t>
            </a:r>
            <a:r>
              <a:rPr lang="en-US" sz="1400" b="1" dirty="0"/>
              <a:t>/</a:t>
            </a:r>
            <a:r>
              <a:rPr lang="en-US" sz="1400" b="1" dirty="0" err="1"/>
              <a:t>m.php?i</a:t>
            </a:r>
            <a:r>
              <a:rPr lang="en-US" sz="1400" b="1" dirty="0" smtClean="0"/>
              <a:t>={id}&amp;type=</a:t>
            </a:r>
            <a:r>
              <a:rPr lang="en-US" sz="1400" b="1" dirty="0" err="1" smtClean="0"/>
              <a:t>movie&amp;r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json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37528"/>
            <a:ext cx="9980612" cy="33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876799"/>
            <a:ext cx="8915400" cy="1608083"/>
          </a:xfrm>
        </p:spPr>
        <p:txBody>
          <a:bodyPr>
            <a:norm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api</a:t>
            </a:r>
            <a:r>
              <a:rPr lang="en-US" dirty="0" smtClean="0"/>
              <a:t>/v1.0/movies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api</a:t>
            </a:r>
            <a:r>
              <a:rPr lang="en-US" dirty="0" smtClean="0"/>
              <a:t>/v1.0/movies/{</a:t>
            </a:r>
            <a:r>
              <a:rPr lang="en-US" dirty="0" err="1" smtClean="0"/>
              <a:t>movieId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POST /</a:t>
            </a:r>
            <a:r>
              <a:rPr lang="en-US" dirty="0" err="1" smtClean="0"/>
              <a:t>api</a:t>
            </a:r>
            <a:r>
              <a:rPr lang="en-US" dirty="0" smtClean="0"/>
              <a:t>/v1.0/movies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api</a:t>
            </a:r>
            <a:r>
              <a:rPr lang="en-US" dirty="0" smtClean="0"/>
              <a:t>/v1.0/recommendations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1702"/>
            <a:ext cx="5874269" cy="3328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219" y="5268960"/>
            <a:ext cx="3697615" cy="103374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633545" y="5785831"/>
            <a:ext cx="2692674" cy="19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Android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70" y="1632417"/>
            <a:ext cx="2229968" cy="4409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87" y="1632417"/>
            <a:ext cx="2230051" cy="4409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013" y="1632417"/>
            <a:ext cx="2259566" cy="44090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20662" y="3371850"/>
            <a:ext cx="1889525" cy="926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29463" y="3500438"/>
            <a:ext cx="1552550" cy="79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2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2192</TotalTime>
  <Words>495</Words>
  <Application>Microsoft Macintosh PowerPoint</Application>
  <PresentationFormat>Widescreen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Mangal</vt:lpstr>
      <vt:lpstr>Wingdings 3</vt:lpstr>
      <vt:lpstr>Arial</vt:lpstr>
      <vt:lpstr>Wisp</vt:lpstr>
      <vt:lpstr>Movie Recommender System</vt:lpstr>
      <vt:lpstr>Authors</vt:lpstr>
      <vt:lpstr>Objectives</vt:lpstr>
      <vt:lpstr>Architecture</vt:lpstr>
      <vt:lpstr>Technologies Used</vt:lpstr>
      <vt:lpstr>Alternating Least Squares</vt:lpstr>
      <vt:lpstr>Design – Data Model</vt:lpstr>
      <vt:lpstr>Design – REST APIs</vt:lpstr>
      <vt:lpstr>Design – Android App</vt:lpstr>
      <vt:lpstr>Design – Android App Sequence</vt:lpstr>
      <vt:lpstr>Observations and Learnings</vt:lpstr>
      <vt:lpstr>Challenges</vt:lpstr>
      <vt:lpstr>Future Enhancements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Watsh Rajneesh</dc:creator>
  <cp:lastModifiedBy>Watsh Rajneesh</cp:lastModifiedBy>
  <cp:revision>29</cp:revision>
  <dcterms:created xsi:type="dcterms:W3CDTF">2016-10-14T15:48:22Z</dcterms:created>
  <dcterms:modified xsi:type="dcterms:W3CDTF">2016-10-16T04:46:37Z</dcterms:modified>
</cp:coreProperties>
</file>