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80" r:id="rId7"/>
    <p:sldId id="282" r:id="rId8"/>
    <p:sldId id="283" r:id="rId9"/>
    <p:sldId id="284" r:id="rId10"/>
    <p:sldId id="281" r:id="rId11"/>
    <p:sldId id="272" r:id="rId12"/>
    <p:sldId id="274" r:id="rId13"/>
    <p:sldId id="276" r:id="rId14"/>
    <p:sldId id="279" r:id="rId15"/>
    <p:sldId id="277" r:id="rId16"/>
    <p:sldId id="264" r:id="rId17"/>
    <p:sldId id="265" r:id="rId18"/>
    <p:sldId id="271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575"/>
  </p:normalViewPr>
  <p:slideViewPr>
    <p:cSldViewPr snapToGrid="0" snapToObjects="1">
      <p:cViewPr varScale="1">
        <p:scale>
          <a:sx n="112" d="100"/>
          <a:sy n="112" d="100"/>
        </p:scale>
        <p:origin x="3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D5A6D-4A26-6646-83D3-65589D72213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771AD-4017-474E-AA75-D15818D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771AD-4017-474E-AA75-D15818D54D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771AD-4017-474E-AA75-D15818D54D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6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7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Connect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Social Networking App for School Students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1080590"/>
            <a:ext cx="44958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6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Single Tap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3496610"/>
            <a:ext cx="1033780" cy="1330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620" y="2124766"/>
            <a:ext cx="1708150" cy="11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335" y="1390650"/>
            <a:ext cx="2786063" cy="495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353" y="1390650"/>
            <a:ext cx="278606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Feeds Screen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49" y="1436370"/>
            <a:ext cx="2786063" cy="495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362" y="1436370"/>
            <a:ext cx="278606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 Screen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0" y="1524847"/>
            <a:ext cx="2858452" cy="5081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696" y="1524847"/>
            <a:ext cx="2858214" cy="50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Screens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85" y="1543050"/>
            <a:ext cx="2803207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Schools Screen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88770"/>
            <a:ext cx="2861072" cy="508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490" y="1588770"/>
            <a:ext cx="2809637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/>
              <a:t>Firebase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authentication, image storage and database</a:t>
            </a:r>
          </a:p>
          <a:p>
            <a:r>
              <a:rPr lang="en-US" dirty="0" smtClean="0"/>
              <a:t>Using Sketch for UI and Icon design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9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Swift 3</a:t>
            </a:r>
          </a:p>
          <a:p>
            <a:r>
              <a:rPr lang="en-US" dirty="0" smtClean="0"/>
              <a:t>Integrating with Firebase</a:t>
            </a:r>
          </a:p>
          <a:p>
            <a:r>
              <a:rPr lang="en-US" dirty="0" smtClean="0"/>
              <a:t>Image handling was slow </a:t>
            </a:r>
            <a:r>
              <a:rPr lang="mr-IN" dirty="0" smtClean="0"/>
              <a:t>–</a:t>
            </a:r>
            <a:r>
              <a:rPr lang="en-US" dirty="0" smtClean="0"/>
              <a:t> used third party image caching library </a:t>
            </a:r>
            <a:r>
              <a:rPr lang="en-US" dirty="0" err="1" smtClean="0"/>
              <a:t>SDWebImage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4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 messaging </a:t>
            </a:r>
          </a:p>
          <a:p>
            <a:r>
              <a:rPr lang="en-US" dirty="0" smtClean="0"/>
              <a:t>Private message to specific friend</a:t>
            </a:r>
            <a:endParaRPr lang="en-US" dirty="0" smtClean="0"/>
          </a:p>
          <a:p>
            <a:r>
              <a:rPr lang="en-US" dirty="0" smtClean="0"/>
              <a:t>Online users location sharing </a:t>
            </a:r>
          </a:p>
          <a:p>
            <a:r>
              <a:rPr lang="en-US" dirty="0" smtClean="0"/>
              <a:t>Personal preferences </a:t>
            </a:r>
          </a:p>
          <a:p>
            <a:r>
              <a:rPr lang="en-US" dirty="0" smtClean="0"/>
              <a:t>Security </a:t>
            </a:r>
          </a:p>
          <a:p>
            <a:r>
              <a:rPr lang="en-US" dirty="0" smtClean="0"/>
              <a:t>Emoticons support</a:t>
            </a:r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dirty="0" smtClean="0"/>
              <a:t>UI</a:t>
            </a:r>
          </a:p>
          <a:p>
            <a:r>
              <a:rPr lang="en-US" dirty="0" smtClean="0"/>
              <a:t>Better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14">
              <a:srgbClr val="F3F7EA"/>
            </a:gs>
            <a:gs pos="86012">
              <a:srgbClr val="E3EBCC"/>
            </a:gs>
            <a:gs pos="58980">
              <a:srgbClr val="ECF1DC"/>
            </a:gs>
            <a:gs pos="30000">
              <a:srgbClr val="F5F8ED"/>
            </a:gs>
            <a:gs pos="30000">
              <a:srgbClr val="F5F8ED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2431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60007" dist="620014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60007" dist="620014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29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Ashutosh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Chetan </a:t>
            </a:r>
            <a:r>
              <a:rPr lang="en-US" dirty="0" err="1" smtClean="0"/>
              <a:t>Punekar</a:t>
            </a:r>
            <a:endParaRPr lang="en-US" dirty="0" smtClean="0"/>
          </a:p>
          <a:p>
            <a:r>
              <a:rPr lang="en-US" dirty="0" err="1" smtClean="0"/>
              <a:t>Swetha</a:t>
            </a:r>
            <a:r>
              <a:rPr lang="en-US" dirty="0" smtClean="0"/>
              <a:t> </a:t>
            </a:r>
            <a:r>
              <a:rPr lang="en-US" dirty="0" err="1" smtClean="0"/>
              <a:t>Muchukota</a:t>
            </a:r>
            <a:endParaRPr lang="en-US" dirty="0" smtClean="0"/>
          </a:p>
          <a:p>
            <a:r>
              <a:rPr lang="en-US" dirty="0" smtClean="0"/>
              <a:t>Watsh Rajneesh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(Project Group 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49" y="2133599"/>
            <a:ext cx="5243513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3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626101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build a </a:t>
            </a:r>
            <a:r>
              <a:rPr lang="en-US" sz="2800" b="1" dirty="0" smtClean="0"/>
              <a:t>social </a:t>
            </a:r>
            <a:r>
              <a:rPr lang="en-US" sz="2800" b="1" dirty="0" smtClean="0"/>
              <a:t>networking </a:t>
            </a:r>
            <a:r>
              <a:rPr lang="en-US" sz="2800" b="1" dirty="0" smtClean="0"/>
              <a:t>app for school students</a:t>
            </a:r>
            <a:endParaRPr lang="en-US" sz="2800" b="1" dirty="0" smtClean="0"/>
          </a:p>
          <a:p>
            <a:r>
              <a:rPr lang="en-US" sz="2800" dirty="0" smtClean="0"/>
              <a:t>To allow </a:t>
            </a:r>
            <a:r>
              <a:rPr lang="en-US" sz="2800" dirty="0" smtClean="0"/>
              <a:t>students from </a:t>
            </a:r>
            <a:r>
              <a:rPr lang="en-US" sz="2800" dirty="0" smtClean="0"/>
              <a:t>across schools to make friends and share pics</a:t>
            </a:r>
            <a:endParaRPr lang="en-US" sz="2800" dirty="0"/>
          </a:p>
          <a:p>
            <a:r>
              <a:rPr lang="en-US" sz="2800" dirty="0" smtClean="0"/>
              <a:t>To enable sharing of location</a:t>
            </a:r>
          </a:p>
          <a:p>
            <a:r>
              <a:rPr lang="en-US" sz="2800" dirty="0" smtClean="0"/>
              <a:t>To enable </a:t>
            </a:r>
            <a:r>
              <a:rPr lang="en-US" sz="2800" dirty="0" smtClean="0"/>
              <a:t>instant </a:t>
            </a:r>
            <a:r>
              <a:rPr lang="en-US" sz="2800" dirty="0" smtClean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413691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789044"/>
            <a:ext cx="7270405" cy="9143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Mobile App </a:t>
            </a:r>
            <a:r>
              <a:rPr lang="en-US" dirty="0" smtClean="0"/>
              <a:t>as user interface</a:t>
            </a:r>
          </a:p>
          <a:p>
            <a:r>
              <a:rPr lang="en-US" b="1" dirty="0" smtClean="0"/>
              <a:t>Firebase </a:t>
            </a:r>
            <a:r>
              <a:rPr lang="mr-IN" dirty="0" smtClean="0"/>
              <a:t>–</a:t>
            </a:r>
            <a:r>
              <a:rPr lang="en-US" dirty="0" smtClean="0"/>
              <a:t> backend as a service for authentication and persistence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52" y="2740908"/>
            <a:ext cx="5745921" cy="37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85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71625"/>
            <a:ext cx="6708239" cy="433959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iOS 10 </a:t>
            </a:r>
          </a:p>
          <a:p>
            <a:r>
              <a:rPr lang="en-US" sz="4400" b="1" dirty="0" smtClean="0"/>
              <a:t>Swift 3</a:t>
            </a:r>
          </a:p>
          <a:p>
            <a:r>
              <a:rPr lang="en-US" sz="4400" b="1" dirty="0" smtClean="0"/>
              <a:t>Firebase</a:t>
            </a:r>
          </a:p>
          <a:p>
            <a:r>
              <a:rPr lang="en-US" sz="4400" b="1" dirty="0" smtClean="0"/>
              <a:t>Sketch</a:t>
            </a:r>
          </a:p>
        </p:txBody>
      </p:sp>
    </p:spTree>
    <p:extLst>
      <p:ext uri="{BB962C8B-B14F-4D97-AF65-F5344CB8AC3E}">
        <p14:creationId xmlns:p14="http://schemas.microsoft.com/office/powerpoint/2010/main" val="1360208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748790"/>
            <a:ext cx="8911687" cy="4846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 # Pods for </a:t>
            </a:r>
            <a:r>
              <a:rPr lang="en-US" sz="1100" dirty="0" err="1"/>
              <a:t>myconnect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  pod 'Firebase/Core'</a:t>
            </a:r>
          </a:p>
          <a:p>
            <a:pPr marL="0" indent="0">
              <a:buNone/>
            </a:pPr>
            <a:r>
              <a:rPr lang="en-US" sz="1100" dirty="0"/>
              <a:t>  pod 'Firebase/Database'</a:t>
            </a:r>
          </a:p>
          <a:p>
            <a:pPr marL="0" indent="0">
              <a:buNone/>
            </a:pPr>
            <a:r>
              <a:rPr lang="en-US" sz="1100" dirty="0"/>
              <a:t>  pod 'Firebase/Storage'</a:t>
            </a:r>
          </a:p>
          <a:p>
            <a:pPr marL="0" indent="0">
              <a:buNone/>
            </a:pPr>
            <a:r>
              <a:rPr lang="en-US" sz="1100" dirty="0"/>
              <a:t>  pod 'Firebase/</a:t>
            </a:r>
            <a:r>
              <a:rPr lang="en-US" sz="1100" dirty="0" err="1"/>
              <a:t>Auth</a:t>
            </a:r>
            <a:r>
              <a:rPr lang="en-US" sz="1100" dirty="0"/>
              <a:t>'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  # Pods for keyboard</a:t>
            </a:r>
          </a:p>
          <a:p>
            <a:pPr marL="0" indent="0">
              <a:buNone/>
            </a:pPr>
            <a:r>
              <a:rPr lang="en-US" sz="1100" dirty="0"/>
              <a:t>  pod '</a:t>
            </a:r>
            <a:r>
              <a:rPr lang="en-US" sz="1100" dirty="0" err="1"/>
              <a:t>IQKeyboardManagerSwift</a:t>
            </a:r>
            <a:r>
              <a:rPr lang="en-US" sz="1100" dirty="0" smtClean="0"/>
              <a:t>'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dirty="0"/>
              <a:t>  # Pods for </a:t>
            </a:r>
            <a:r>
              <a:rPr lang="en-US" sz="1100" dirty="0" err="1" smtClean="0"/>
              <a:t>UIPicker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  pod 'ActionSheetPicker-3.0'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  # Pods for image handling</a:t>
            </a:r>
          </a:p>
          <a:p>
            <a:pPr marL="0" indent="0">
              <a:buNone/>
            </a:pPr>
            <a:r>
              <a:rPr lang="en-US" sz="1100" dirty="0"/>
              <a:t>  pod '</a:t>
            </a:r>
            <a:r>
              <a:rPr lang="en-US" sz="1100" dirty="0" err="1"/>
              <a:t>SDWebImage</a:t>
            </a:r>
            <a:r>
              <a:rPr lang="en-US" sz="1100" dirty="0" smtClean="0"/>
              <a:t>'</a:t>
            </a: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055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</a:t>
            </a:r>
            <a:r>
              <a:rPr lang="mr-IN" dirty="0" smtClean="0"/>
              <a:t>–</a:t>
            </a:r>
            <a:r>
              <a:rPr lang="en-US" dirty="0" smtClean="0"/>
              <a:t> Users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69586"/>
            <a:ext cx="6614160" cy="47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- Followers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2226310"/>
            <a:ext cx="7759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1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- Feed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70" y="1652270"/>
            <a:ext cx="7099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026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4007</TotalTime>
  <Words>170</Words>
  <Application>Microsoft Macintosh PowerPoint</Application>
  <PresentationFormat>Widescreen</PresentationFormat>
  <Paragraphs>69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Mangal</vt:lpstr>
      <vt:lpstr>Wingdings 3</vt:lpstr>
      <vt:lpstr>Arial</vt:lpstr>
      <vt:lpstr>Wisp</vt:lpstr>
      <vt:lpstr>My Connect</vt:lpstr>
      <vt:lpstr>Authors</vt:lpstr>
      <vt:lpstr>Objectives</vt:lpstr>
      <vt:lpstr>Architecture</vt:lpstr>
      <vt:lpstr>Technologies Used</vt:lpstr>
      <vt:lpstr>Third-party Libraries</vt:lpstr>
      <vt:lpstr>Data Model – Users </vt:lpstr>
      <vt:lpstr>Data Model - Followers</vt:lpstr>
      <vt:lpstr>Data Model - Feed</vt:lpstr>
      <vt:lpstr>Gestures </vt:lpstr>
      <vt:lpstr>Login Screen</vt:lpstr>
      <vt:lpstr>Feeds Screen</vt:lpstr>
      <vt:lpstr>Photos Screen</vt:lpstr>
      <vt:lpstr>Follow Screens</vt:lpstr>
      <vt:lpstr>Schools Screen</vt:lpstr>
      <vt:lpstr>Observations and Learnings</vt:lpstr>
      <vt:lpstr>Challenges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</dc:title>
  <dc:creator>Watsh Rajneesh</dc:creator>
  <cp:lastModifiedBy>Watsh Rajneesh</cp:lastModifiedBy>
  <cp:revision>41</cp:revision>
  <dcterms:created xsi:type="dcterms:W3CDTF">2016-10-14T15:48:22Z</dcterms:created>
  <dcterms:modified xsi:type="dcterms:W3CDTF">2016-12-06T02:18:17Z</dcterms:modified>
</cp:coreProperties>
</file>